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4"/>
  </p:sldMasterIdLst>
  <p:notesMasterIdLst>
    <p:notesMasterId r:id="rId43"/>
  </p:notesMasterIdLst>
  <p:sldIdLst>
    <p:sldId id="257" r:id="rId5"/>
    <p:sldId id="258" r:id="rId6"/>
    <p:sldId id="290" r:id="rId7"/>
    <p:sldId id="292" r:id="rId8"/>
    <p:sldId id="289" r:id="rId9"/>
    <p:sldId id="291" r:id="rId10"/>
    <p:sldId id="298" r:id="rId11"/>
    <p:sldId id="293" r:id="rId12"/>
    <p:sldId id="294" r:id="rId13"/>
    <p:sldId id="295" r:id="rId14"/>
    <p:sldId id="296" r:id="rId15"/>
    <p:sldId id="306" r:id="rId16"/>
    <p:sldId id="297" r:id="rId17"/>
    <p:sldId id="260" r:id="rId18"/>
    <p:sldId id="261" r:id="rId19"/>
    <p:sldId id="262" r:id="rId20"/>
    <p:sldId id="267" r:id="rId21"/>
    <p:sldId id="263" r:id="rId22"/>
    <p:sldId id="264" r:id="rId23"/>
    <p:sldId id="268" r:id="rId24"/>
    <p:sldId id="269" r:id="rId25"/>
    <p:sldId id="271" r:id="rId26"/>
    <p:sldId id="270" r:id="rId27"/>
    <p:sldId id="299" r:id="rId28"/>
    <p:sldId id="280" r:id="rId29"/>
    <p:sldId id="281" r:id="rId30"/>
    <p:sldId id="467" r:id="rId31"/>
    <p:sldId id="409" r:id="rId32"/>
    <p:sldId id="301" r:id="rId33"/>
    <p:sldId id="302" r:id="rId34"/>
    <p:sldId id="303" r:id="rId35"/>
    <p:sldId id="466" r:id="rId36"/>
    <p:sldId id="304" r:id="rId37"/>
    <p:sldId id="305" r:id="rId38"/>
    <p:sldId id="410" r:id="rId39"/>
    <p:sldId id="465" r:id="rId40"/>
    <p:sldId id="288" r:id="rId41"/>
    <p:sldId id="287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E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558" autoAdjust="0"/>
  </p:normalViewPr>
  <p:slideViewPr>
    <p:cSldViewPr snapToGrid="0">
      <p:cViewPr varScale="1">
        <p:scale>
          <a:sx n="73" d="100"/>
          <a:sy n="73" d="100"/>
        </p:scale>
        <p:origin x="107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ona Malpass" userId="53fc861b-3f38-40b3-b5f2-21063e77e32c" providerId="ADAL" clId="{224B9795-9DD5-4D7F-88F9-27DDB8B2AB7C}"/>
    <pc:docChg chg="undo custSel addSld delSld modSld sldOrd">
      <pc:chgData name="Fiona Malpass" userId="53fc861b-3f38-40b3-b5f2-21063e77e32c" providerId="ADAL" clId="{224B9795-9DD5-4D7F-88F9-27DDB8B2AB7C}" dt="2023-10-23T20:06:34.721" v="1794" actId="1076"/>
      <pc:docMkLst>
        <pc:docMk/>
      </pc:docMkLst>
      <pc:sldChg chg="addSp modSp">
        <pc:chgData name="Fiona Malpass" userId="53fc861b-3f38-40b3-b5f2-21063e77e32c" providerId="ADAL" clId="{224B9795-9DD5-4D7F-88F9-27DDB8B2AB7C}" dt="2023-10-23T20:01:49.972" v="1675" actId="1076"/>
        <pc:sldMkLst>
          <pc:docMk/>
          <pc:sldMk cId="719584514" sldId="261"/>
        </pc:sldMkLst>
        <pc:spChg chg="mod">
          <ac:chgData name="Fiona Malpass" userId="53fc861b-3f38-40b3-b5f2-21063e77e32c" providerId="ADAL" clId="{224B9795-9DD5-4D7F-88F9-27DDB8B2AB7C}" dt="2023-10-23T18:56:24.457" v="1554" actId="115"/>
          <ac:spMkLst>
            <pc:docMk/>
            <pc:sldMk cId="719584514" sldId="261"/>
            <ac:spMk id="3" creationId="{00000000-0000-0000-0000-000000000000}"/>
          </ac:spMkLst>
        </pc:spChg>
        <pc:spChg chg="mod">
          <ac:chgData name="Fiona Malpass" userId="53fc861b-3f38-40b3-b5f2-21063e77e32c" providerId="ADAL" clId="{224B9795-9DD5-4D7F-88F9-27DDB8B2AB7C}" dt="2023-10-23T18:56:03.535" v="1545" actId="5793"/>
          <ac:spMkLst>
            <pc:docMk/>
            <pc:sldMk cId="719584514" sldId="261"/>
            <ac:spMk id="4" creationId="{00000000-0000-0000-0000-000000000000}"/>
          </ac:spMkLst>
        </pc:spChg>
        <pc:spChg chg="mod">
          <ac:chgData name="Fiona Malpass" userId="53fc861b-3f38-40b3-b5f2-21063e77e32c" providerId="ADAL" clId="{224B9795-9DD5-4D7F-88F9-27DDB8B2AB7C}" dt="2023-10-23T18:56:12.154" v="1550" actId="5793"/>
          <ac:spMkLst>
            <pc:docMk/>
            <pc:sldMk cId="719584514" sldId="261"/>
            <ac:spMk id="5" creationId="{00000000-0000-0000-0000-000000000000}"/>
          </ac:spMkLst>
        </pc:spChg>
        <pc:spChg chg="mod">
          <ac:chgData name="Fiona Malpass" userId="53fc861b-3f38-40b3-b5f2-21063e77e32c" providerId="ADAL" clId="{224B9795-9DD5-4D7F-88F9-27DDB8B2AB7C}" dt="2023-10-23T18:55:50.943" v="1539" actId="5793"/>
          <ac:spMkLst>
            <pc:docMk/>
            <pc:sldMk cId="719584514" sldId="261"/>
            <ac:spMk id="6" creationId="{00000000-0000-0000-0000-000000000000}"/>
          </ac:spMkLst>
        </pc:spChg>
        <pc:spChg chg="mod">
          <ac:chgData name="Fiona Malpass" userId="53fc861b-3f38-40b3-b5f2-21063e77e32c" providerId="ADAL" clId="{224B9795-9DD5-4D7F-88F9-27DDB8B2AB7C}" dt="2023-10-23T18:56:00.586" v="1543" actId="5793"/>
          <ac:spMkLst>
            <pc:docMk/>
            <pc:sldMk cId="719584514" sldId="261"/>
            <ac:spMk id="7" creationId="{00000000-0000-0000-0000-000000000000}"/>
          </ac:spMkLst>
        </pc:spChg>
        <pc:spChg chg="mod">
          <ac:chgData name="Fiona Malpass" userId="53fc861b-3f38-40b3-b5f2-21063e77e32c" providerId="ADAL" clId="{224B9795-9DD5-4D7F-88F9-27DDB8B2AB7C}" dt="2023-10-23T18:56:06.674" v="1547" actId="5793"/>
          <ac:spMkLst>
            <pc:docMk/>
            <pc:sldMk cId="719584514" sldId="261"/>
            <ac:spMk id="8" creationId="{00000000-0000-0000-0000-000000000000}"/>
          </ac:spMkLst>
        </pc:spChg>
        <pc:spChg chg="mod">
          <ac:chgData name="Fiona Malpass" userId="53fc861b-3f38-40b3-b5f2-21063e77e32c" providerId="ADAL" clId="{224B9795-9DD5-4D7F-88F9-27DDB8B2AB7C}" dt="2023-10-23T20:01:49.972" v="1675" actId="1076"/>
          <ac:spMkLst>
            <pc:docMk/>
            <pc:sldMk cId="719584514" sldId="261"/>
            <ac:spMk id="9" creationId="{00000000-0000-0000-0000-000000000000}"/>
          </ac:spMkLst>
        </pc:spChg>
        <pc:spChg chg="mod">
          <ac:chgData name="Fiona Malpass" userId="53fc861b-3f38-40b3-b5f2-21063e77e32c" providerId="ADAL" clId="{224B9795-9DD5-4D7F-88F9-27DDB8B2AB7C}" dt="2023-10-23T18:56:10.389" v="1549" actId="5793"/>
          <ac:spMkLst>
            <pc:docMk/>
            <pc:sldMk cId="719584514" sldId="261"/>
            <ac:spMk id="10" creationId="{00000000-0000-0000-0000-000000000000}"/>
          </ac:spMkLst>
        </pc:spChg>
        <pc:spChg chg="mod">
          <ac:chgData name="Fiona Malpass" userId="53fc861b-3f38-40b3-b5f2-21063e77e32c" providerId="ADAL" clId="{224B9795-9DD5-4D7F-88F9-27DDB8B2AB7C}" dt="2023-10-23T18:56:08.561" v="1548" actId="5793"/>
          <ac:spMkLst>
            <pc:docMk/>
            <pc:sldMk cId="719584514" sldId="261"/>
            <ac:spMk id="11" creationId="{00000000-0000-0000-0000-000000000000}"/>
          </ac:spMkLst>
        </pc:spChg>
        <pc:spChg chg="mod">
          <ac:chgData name="Fiona Malpass" userId="53fc861b-3f38-40b3-b5f2-21063e77e32c" providerId="ADAL" clId="{224B9795-9DD5-4D7F-88F9-27DDB8B2AB7C}" dt="2023-10-23T18:55:57.525" v="1541" actId="5793"/>
          <ac:spMkLst>
            <pc:docMk/>
            <pc:sldMk cId="719584514" sldId="261"/>
            <ac:spMk id="12" creationId="{00000000-0000-0000-0000-000000000000}"/>
          </ac:spMkLst>
        </pc:spChg>
        <pc:spChg chg="mod">
          <ac:chgData name="Fiona Malpass" userId="53fc861b-3f38-40b3-b5f2-21063e77e32c" providerId="ADAL" clId="{224B9795-9DD5-4D7F-88F9-27DDB8B2AB7C}" dt="2023-10-23T18:55:54.548" v="1540" actId="5793"/>
          <ac:spMkLst>
            <pc:docMk/>
            <pc:sldMk cId="719584514" sldId="261"/>
            <ac:spMk id="13" creationId="{00000000-0000-0000-0000-000000000000}"/>
          </ac:spMkLst>
        </pc:spChg>
        <pc:spChg chg="mod">
          <ac:chgData name="Fiona Malpass" userId="53fc861b-3f38-40b3-b5f2-21063e77e32c" providerId="ADAL" clId="{224B9795-9DD5-4D7F-88F9-27DDB8B2AB7C}" dt="2023-10-23T18:55:46.063" v="1536" actId="5793"/>
          <ac:spMkLst>
            <pc:docMk/>
            <pc:sldMk cId="719584514" sldId="261"/>
            <ac:spMk id="14" creationId="{00000000-0000-0000-0000-000000000000}"/>
          </ac:spMkLst>
        </pc:spChg>
        <pc:spChg chg="mod">
          <ac:chgData name="Fiona Malpass" userId="53fc861b-3f38-40b3-b5f2-21063e77e32c" providerId="ADAL" clId="{224B9795-9DD5-4D7F-88F9-27DDB8B2AB7C}" dt="2023-10-23T18:56:13.731" v="1551" actId="5793"/>
          <ac:spMkLst>
            <pc:docMk/>
            <pc:sldMk cId="719584514" sldId="261"/>
            <ac:spMk id="15" creationId="{00000000-0000-0000-0000-000000000000}"/>
          </ac:spMkLst>
        </pc:spChg>
        <pc:spChg chg="mod">
          <ac:chgData name="Fiona Malpass" userId="53fc861b-3f38-40b3-b5f2-21063e77e32c" providerId="ADAL" clId="{224B9795-9DD5-4D7F-88F9-27DDB8B2AB7C}" dt="2023-10-23T18:56:05.106" v="1546" actId="5793"/>
          <ac:spMkLst>
            <pc:docMk/>
            <pc:sldMk cId="719584514" sldId="261"/>
            <ac:spMk id="16" creationId="{00000000-0000-0000-0000-000000000000}"/>
          </ac:spMkLst>
        </pc:spChg>
        <pc:spChg chg="mod">
          <ac:chgData name="Fiona Malpass" userId="53fc861b-3f38-40b3-b5f2-21063e77e32c" providerId="ADAL" clId="{224B9795-9DD5-4D7F-88F9-27DDB8B2AB7C}" dt="2023-10-23T18:55:59.217" v="1542" actId="5793"/>
          <ac:spMkLst>
            <pc:docMk/>
            <pc:sldMk cId="719584514" sldId="261"/>
            <ac:spMk id="17" creationId="{00000000-0000-0000-0000-000000000000}"/>
          </ac:spMkLst>
        </pc:spChg>
        <pc:spChg chg="add mod">
          <ac:chgData name="Fiona Malpass" userId="53fc861b-3f38-40b3-b5f2-21063e77e32c" providerId="ADAL" clId="{224B9795-9DD5-4D7F-88F9-27DDB8B2AB7C}" dt="2023-10-23T18:56:15.549" v="1552" actId="5793"/>
          <ac:spMkLst>
            <pc:docMk/>
            <pc:sldMk cId="719584514" sldId="261"/>
            <ac:spMk id="18" creationId="{733DC6FA-24B2-4EC8-8869-1F58D235ED3D}"/>
          </ac:spMkLst>
        </pc:spChg>
        <pc:spChg chg="add mod">
          <ac:chgData name="Fiona Malpass" userId="53fc861b-3f38-40b3-b5f2-21063e77e32c" providerId="ADAL" clId="{224B9795-9DD5-4D7F-88F9-27DDB8B2AB7C}" dt="2023-10-23T18:56:21.776" v="1553" actId="115"/>
          <ac:spMkLst>
            <pc:docMk/>
            <pc:sldMk cId="719584514" sldId="261"/>
            <ac:spMk id="19" creationId="{52FB9368-00B3-4C22-9FBA-F748C04CB8DC}"/>
          </ac:spMkLst>
        </pc:spChg>
        <pc:spChg chg="add mod">
          <ac:chgData name="Fiona Malpass" userId="53fc861b-3f38-40b3-b5f2-21063e77e32c" providerId="ADAL" clId="{224B9795-9DD5-4D7F-88F9-27DDB8B2AB7C}" dt="2023-10-23T18:55:44.327" v="1535" actId="5793"/>
          <ac:spMkLst>
            <pc:docMk/>
            <pc:sldMk cId="719584514" sldId="261"/>
            <ac:spMk id="20" creationId="{A3762597-7DFD-4E43-A16C-FB323B4976F8}"/>
          </ac:spMkLst>
        </pc:spChg>
        <pc:spChg chg="add mod">
          <ac:chgData name="Fiona Malpass" userId="53fc861b-3f38-40b3-b5f2-21063e77e32c" providerId="ADAL" clId="{224B9795-9DD5-4D7F-88F9-27DDB8B2AB7C}" dt="2023-10-23T18:57:15.806" v="1567" actId="207"/>
          <ac:spMkLst>
            <pc:docMk/>
            <pc:sldMk cId="719584514" sldId="261"/>
            <ac:spMk id="21" creationId="{13943CD1-3190-4319-8A49-5E279BBC8356}"/>
          </ac:spMkLst>
        </pc:spChg>
      </pc:sldChg>
      <pc:sldChg chg="modSp">
        <pc:chgData name="Fiona Malpass" userId="53fc861b-3f38-40b3-b5f2-21063e77e32c" providerId="ADAL" clId="{224B9795-9DD5-4D7F-88F9-27DDB8B2AB7C}" dt="2023-10-23T18:57:48.432" v="1593" actId="27636"/>
        <pc:sldMkLst>
          <pc:docMk/>
          <pc:sldMk cId="3985812704" sldId="267"/>
        </pc:sldMkLst>
        <pc:spChg chg="mod">
          <ac:chgData name="Fiona Malpass" userId="53fc861b-3f38-40b3-b5f2-21063e77e32c" providerId="ADAL" clId="{224B9795-9DD5-4D7F-88F9-27DDB8B2AB7C}" dt="2023-10-23T18:57:48.432" v="1593" actId="27636"/>
          <ac:spMkLst>
            <pc:docMk/>
            <pc:sldMk cId="3985812704" sldId="267"/>
            <ac:spMk id="3" creationId="{00000000-0000-0000-0000-000000000000}"/>
          </ac:spMkLst>
        </pc:spChg>
      </pc:sldChg>
      <pc:sldChg chg="modSp">
        <pc:chgData name="Fiona Malpass" userId="53fc861b-3f38-40b3-b5f2-21063e77e32c" providerId="ADAL" clId="{224B9795-9DD5-4D7F-88F9-27DDB8B2AB7C}" dt="2023-10-23T20:04:44.346" v="1758" actId="20577"/>
        <pc:sldMkLst>
          <pc:docMk/>
          <pc:sldMk cId="1448391852" sldId="269"/>
        </pc:sldMkLst>
        <pc:spChg chg="mod">
          <ac:chgData name="Fiona Malpass" userId="53fc861b-3f38-40b3-b5f2-21063e77e32c" providerId="ADAL" clId="{224B9795-9DD5-4D7F-88F9-27DDB8B2AB7C}" dt="2023-10-23T20:04:44.346" v="1758" actId="20577"/>
          <ac:spMkLst>
            <pc:docMk/>
            <pc:sldMk cId="1448391852" sldId="269"/>
            <ac:spMk id="3" creationId="{00000000-0000-0000-0000-000000000000}"/>
          </ac:spMkLst>
        </pc:spChg>
      </pc:sldChg>
      <pc:sldChg chg="modSp">
        <pc:chgData name="Fiona Malpass" userId="53fc861b-3f38-40b3-b5f2-21063e77e32c" providerId="ADAL" clId="{224B9795-9DD5-4D7F-88F9-27DDB8B2AB7C}" dt="2023-10-23T20:05:14.602" v="1762" actId="20577"/>
        <pc:sldMkLst>
          <pc:docMk/>
          <pc:sldMk cId="2369556477" sldId="270"/>
        </pc:sldMkLst>
        <pc:spChg chg="mod">
          <ac:chgData name="Fiona Malpass" userId="53fc861b-3f38-40b3-b5f2-21063e77e32c" providerId="ADAL" clId="{224B9795-9DD5-4D7F-88F9-27DDB8B2AB7C}" dt="2023-10-23T20:05:14.602" v="1762" actId="20577"/>
          <ac:spMkLst>
            <pc:docMk/>
            <pc:sldMk cId="2369556477" sldId="270"/>
            <ac:spMk id="3" creationId="{00000000-0000-0000-0000-000000000000}"/>
          </ac:spMkLst>
        </pc:spChg>
      </pc:sldChg>
      <pc:sldChg chg="modSp">
        <pc:chgData name="Fiona Malpass" userId="53fc861b-3f38-40b3-b5f2-21063e77e32c" providerId="ADAL" clId="{224B9795-9DD5-4D7F-88F9-27DDB8B2AB7C}" dt="2023-10-23T19:01:58.742" v="1646" actId="1076"/>
        <pc:sldMkLst>
          <pc:docMk/>
          <pc:sldMk cId="1526244660" sldId="271"/>
        </pc:sldMkLst>
        <pc:spChg chg="mod">
          <ac:chgData name="Fiona Malpass" userId="53fc861b-3f38-40b3-b5f2-21063e77e32c" providerId="ADAL" clId="{224B9795-9DD5-4D7F-88F9-27DDB8B2AB7C}" dt="2023-10-23T19:01:53.542" v="1645" actId="6549"/>
          <ac:spMkLst>
            <pc:docMk/>
            <pc:sldMk cId="1526244660" sldId="271"/>
            <ac:spMk id="3" creationId="{00000000-0000-0000-0000-000000000000}"/>
          </ac:spMkLst>
        </pc:spChg>
        <pc:picChg chg="mod">
          <ac:chgData name="Fiona Malpass" userId="53fc861b-3f38-40b3-b5f2-21063e77e32c" providerId="ADAL" clId="{224B9795-9DD5-4D7F-88F9-27DDB8B2AB7C}" dt="2023-10-23T19:01:58.742" v="1646" actId="1076"/>
          <ac:picMkLst>
            <pc:docMk/>
            <pc:sldMk cId="1526244660" sldId="271"/>
            <ac:picMk id="4" creationId="{00000000-0000-0000-0000-000000000000}"/>
          </ac:picMkLst>
        </pc:picChg>
      </pc:sldChg>
      <pc:sldChg chg="del">
        <pc:chgData name="Fiona Malpass" userId="53fc861b-3f38-40b3-b5f2-21063e77e32c" providerId="ADAL" clId="{224B9795-9DD5-4D7F-88F9-27DDB8B2AB7C}" dt="2023-10-23T18:52:28.127" v="1420" actId="2696"/>
        <pc:sldMkLst>
          <pc:docMk/>
          <pc:sldMk cId="2081487930" sldId="272"/>
        </pc:sldMkLst>
      </pc:sldChg>
      <pc:sldChg chg="del">
        <pc:chgData name="Fiona Malpass" userId="53fc861b-3f38-40b3-b5f2-21063e77e32c" providerId="ADAL" clId="{224B9795-9DD5-4D7F-88F9-27DDB8B2AB7C}" dt="2023-10-23T18:35:25.364" v="322" actId="2696"/>
        <pc:sldMkLst>
          <pc:docMk/>
          <pc:sldMk cId="222671719" sldId="274"/>
        </pc:sldMkLst>
      </pc:sldChg>
      <pc:sldChg chg="del">
        <pc:chgData name="Fiona Malpass" userId="53fc861b-3f38-40b3-b5f2-21063e77e32c" providerId="ADAL" clId="{224B9795-9DD5-4D7F-88F9-27DDB8B2AB7C}" dt="2023-10-23T19:01:12.796" v="1614" actId="2696"/>
        <pc:sldMkLst>
          <pc:docMk/>
          <pc:sldMk cId="1065587280" sldId="279"/>
        </pc:sldMkLst>
      </pc:sldChg>
      <pc:sldChg chg="modSp ord">
        <pc:chgData name="Fiona Malpass" userId="53fc861b-3f38-40b3-b5f2-21063e77e32c" providerId="ADAL" clId="{224B9795-9DD5-4D7F-88F9-27DDB8B2AB7C}" dt="2023-10-23T19:02:43.558" v="1670" actId="20577"/>
        <pc:sldMkLst>
          <pc:docMk/>
          <pc:sldMk cId="347293161" sldId="280"/>
        </pc:sldMkLst>
        <pc:spChg chg="mod">
          <ac:chgData name="Fiona Malpass" userId="53fc861b-3f38-40b3-b5f2-21063e77e32c" providerId="ADAL" clId="{224B9795-9DD5-4D7F-88F9-27DDB8B2AB7C}" dt="2023-10-23T19:02:43.558" v="1670" actId="20577"/>
          <ac:spMkLst>
            <pc:docMk/>
            <pc:sldMk cId="347293161" sldId="280"/>
            <ac:spMk id="3" creationId="{00000000-0000-0000-0000-000000000000}"/>
          </ac:spMkLst>
        </pc:spChg>
      </pc:sldChg>
      <pc:sldChg chg="ord">
        <pc:chgData name="Fiona Malpass" userId="53fc861b-3f38-40b3-b5f2-21063e77e32c" providerId="ADAL" clId="{224B9795-9DD5-4D7F-88F9-27DDB8B2AB7C}" dt="2023-10-23T19:02:23.399" v="1647"/>
        <pc:sldMkLst>
          <pc:docMk/>
          <pc:sldMk cId="711529516" sldId="281"/>
        </pc:sldMkLst>
      </pc:sldChg>
      <pc:sldChg chg="modSp del">
        <pc:chgData name="Fiona Malpass" userId="53fc861b-3f38-40b3-b5f2-21063e77e32c" providerId="ADAL" clId="{224B9795-9DD5-4D7F-88F9-27DDB8B2AB7C}" dt="2023-10-23T18:58:45.801" v="1609" actId="2696"/>
        <pc:sldMkLst>
          <pc:docMk/>
          <pc:sldMk cId="221373132" sldId="286"/>
        </pc:sldMkLst>
        <pc:spChg chg="mod">
          <ac:chgData name="Fiona Malpass" userId="53fc861b-3f38-40b3-b5f2-21063e77e32c" providerId="ADAL" clId="{224B9795-9DD5-4D7F-88F9-27DDB8B2AB7C}" dt="2023-10-23T18:58:38.432" v="1608" actId="20577"/>
          <ac:spMkLst>
            <pc:docMk/>
            <pc:sldMk cId="221373132" sldId="286"/>
            <ac:spMk id="3" creationId="{00000000-0000-0000-0000-000000000000}"/>
          </ac:spMkLst>
        </pc:spChg>
      </pc:sldChg>
      <pc:sldChg chg="modSp">
        <pc:chgData name="Fiona Malpass" userId="53fc861b-3f38-40b3-b5f2-21063e77e32c" providerId="ADAL" clId="{224B9795-9DD5-4D7F-88F9-27DDB8B2AB7C}" dt="2023-10-23T20:06:34.721" v="1794" actId="1076"/>
        <pc:sldMkLst>
          <pc:docMk/>
          <pc:sldMk cId="2433695223" sldId="287"/>
        </pc:sldMkLst>
        <pc:spChg chg="mod">
          <ac:chgData name="Fiona Malpass" userId="53fc861b-3f38-40b3-b5f2-21063e77e32c" providerId="ADAL" clId="{224B9795-9DD5-4D7F-88F9-27DDB8B2AB7C}" dt="2023-10-23T20:06:34.721" v="1794" actId="1076"/>
          <ac:spMkLst>
            <pc:docMk/>
            <pc:sldMk cId="2433695223" sldId="287"/>
            <ac:spMk id="3" creationId="{00000000-0000-0000-0000-000000000000}"/>
          </ac:spMkLst>
        </pc:spChg>
      </pc:sldChg>
      <pc:sldChg chg="modSp">
        <pc:chgData name="Fiona Malpass" userId="53fc861b-3f38-40b3-b5f2-21063e77e32c" providerId="ADAL" clId="{224B9795-9DD5-4D7F-88F9-27DDB8B2AB7C}" dt="2023-10-23T20:00:52.154" v="1674" actId="20577"/>
        <pc:sldMkLst>
          <pc:docMk/>
          <pc:sldMk cId="639620286" sldId="290"/>
        </pc:sldMkLst>
        <pc:spChg chg="mod">
          <ac:chgData name="Fiona Malpass" userId="53fc861b-3f38-40b3-b5f2-21063e77e32c" providerId="ADAL" clId="{224B9795-9DD5-4D7F-88F9-27DDB8B2AB7C}" dt="2023-10-23T20:00:52.154" v="1674" actId="20577"/>
          <ac:spMkLst>
            <pc:docMk/>
            <pc:sldMk cId="639620286" sldId="290"/>
            <ac:spMk id="3" creationId="{8CEBEC6C-0D1F-4C1D-8B0D-6BD5FC7AF6E0}"/>
          </ac:spMkLst>
        </pc:spChg>
      </pc:sldChg>
      <pc:sldChg chg="modSp ord">
        <pc:chgData name="Fiona Malpass" userId="53fc861b-3f38-40b3-b5f2-21063e77e32c" providerId="ADAL" clId="{224B9795-9DD5-4D7F-88F9-27DDB8B2AB7C}" dt="2023-10-23T20:05:39.783" v="1792" actId="20577"/>
        <pc:sldMkLst>
          <pc:docMk/>
          <pc:sldMk cId="1212742392" sldId="299"/>
        </pc:sldMkLst>
        <pc:spChg chg="mod">
          <ac:chgData name="Fiona Malpass" userId="53fc861b-3f38-40b3-b5f2-21063e77e32c" providerId="ADAL" clId="{224B9795-9DD5-4D7F-88F9-27DDB8B2AB7C}" dt="2023-10-23T20:05:39.783" v="1792" actId="20577"/>
          <ac:spMkLst>
            <pc:docMk/>
            <pc:sldMk cId="1212742392" sldId="299"/>
            <ac:spMk id="3" creationId="{00000000-0000-0000-0000-000000000000}"/>
          </ac:spMkLst>
        </pc:spChg>
      </pc:sldChg>
      <pc:sldChg chg="del">
        <pc:chgData name="Fiona Malpass" userId="53fc861b-3f38-40b3-b5f2-21063e77e32c" providerId="ADAL" clId="{224B9795-9DD5-4D7F-88F9-27DDB8B2AB7C}" dt="2023-10-23T18:32:28.972" v="30" actId="2696"/>
        <pc:sldMkLst>
          <pc:docMk/>
          <pc:sldMk cId="676709604" sldId="300"/>
        </pc:sldMkLst>
      </pc:sldChg>
      <pc:sldChg chg="addSp delSp modSp">
        <pc:chgData name="Fiona Malpass" userId="53fc861b-3f38-40b3-b5f2-21063e77e32c" providerId="ADAL" clId="{224B9795-9DD5-4D7F-88F9-27DDB8B2AB7C}" dt="2023-10-23T18:35:14.366" v="321" actId="20577"/>
        <pc:sldMkLst>
          <pc:docMk/>
          <pc:sldMk cId="1515126955" sldId="301"/>
        </pc:sldMkLst>
        <pc:spChg chg="mod">
          <ac:chgData name="Fiona Malpass" userId="53fc861b-3f38-40b3-b5f2-21063e77e32c" providerId="ADAL" clId="{224B9795-9DD5-4D7F-88F9-27DDB8B2AB7C}" dt="2023-10-23T18:35:14.366" v="321" actId="20577"/>
          <ac:spMkLst>
            <pc:docMk/>
            <pc:sldMk cId="1515126955" sldId="301"/>
            <ac:spMk id="3" creationId="{929702D9-C4BF-4D86-A4E9-2C23FDCBE6C4}"/>
          </ac:spMkLst>
        </pc:spChg>
        <pc:picChg chg="add del">
          <ac:chgData name="Fiona Malpass" userId="53fc861b-3f38-40b3-b5f2-21063e77e32c" providerId="ADAL" clId="{224B9795-9DD5-4D7F-88F9-27DDB8B2AB7C}" dt="2023-10-23T18:34:03.527" v="258" actId="478"/>
          <ac:picMkLst>
            <pc:docMk/>
            <pc:sldMk cId="1515126955" sldId="301"/>
            <ac:picMk id="4" creationId="{23C495F5-1BF4-40DC-9BB7-3F4141D11F9C}"/>
          </ac:picMkLst>
        </pc:picChg>
        <pc:picChg chg="add del mod">
          <ac:chgData name="Fiona Malpass" userId="53fc861b-3f38-40b3-b5f2-21063e77e32c" providerId="ADAL" clId="{224B9795-9DD5-4D7F-88F9-27DDB8B2AB7C}" dt="2023-10-23T18:34:13.027" v="261" actId="478"/>
          <ac:picMkLst>
            <pc:docMk/>
            <pc:sldMk cId="1515126955" sldId="301"/>
            <ac:picMk id="5" creationId="{D7C65291-AA2F-48B3-8200-56B81A9F3DD2}"/>
          </ac:picMkLst>
        </pc:picChg>
        <pc:picChg chg="add mod">
          <ac:chgData name="Fiona Malpass" userId="53fc861b-3f38-40b3-b5f2-21063e77e32c" providerId="ADAL" clId="{224B9795-9DD5-4D7F-88F9-27DDB8B2AB7C}" dt="2023-10-23T18:34:56.223" v="268" actId="1076"/>
          <ac:picMkLst>
            <pc:docMk/>
            <pc:sldMk cId="1515126955" sldId="301"/>
            <ac:picMk id="7" creationId="{0532BAB5-59FF-4B14-BE37-9CFD2BFA583D}"/>
          </ac:picMkLst>
        </pc:picChg>
      </pc:sldChg>
      <pc:sldChg chg="modSp">
        <pc:chgData name="Fiona Malpass" userId="53fc861b-3f38-40b3-b5f2-21063e77e32c" providerId="ADAL" clId="{224B9795-9DD5-4D7F-88F9-27DDB8B2AB7C}" dt="2023-10-23T18:36:57.325" v="659" actId="20577"/>
        <pc:sldMkLst>
          <pc:docMk/>
          <pc:sldMk cId="1465118243" sldId="302"/>
        </pc:sldMkLst>
        <pc:spChg chg="mod">
          <ac:chgData name="Fiona Malpass" userId="53fc861b-3f38-40b3-b5f2-21063e77e32c" providerId="ADAL" clId="{224B9795-9DD5-4D7F-88F9-27DDB8B2AB7C}" dt="2023-10-23T18:36:57.325" v="659" actId="20577"/>
          <ac:spMkLst>
            <pc:docMk/>
            <pc:sldMk cId="1465118243" sldId="302"/>
            <ac:spMk id="3" creationId="{A5F3EFF2-48AF-4E37-BC6D-B7844C922C68}"/>
          </ac:spMkLst>
        </pc:spChg>
      </pc:sldChg>
      <pc:sldChg chg="addSp modSp">
        <pc:chgData name="Fiona Malpass" userId="53fc861b-3f38-40b3-b5f2-21063e77e32c" providerId="ADAL" clId="{224B9795-9DD5-4D7F-88F9-27DDB8B2AB7C}" dt="2023-10-23T18:43:40.300" v="746" actId="14100"/>
        <pc:sldMkLst>
          <pc:docMk/>
          <pc:sldMk cId="659808342" sldId="303"/>
        </pc:sldMkLst>
        <pc:spChg chg="mod">
          <ac:chgData name="Fiona Malpass" userId="53fc861b-3f38-40b3-b5f2-21063e77e32c" providerId="ADAL" clId="{224B9795-9DD5-4D7F-88F9-27DDB8B2AB7C}" dt="2023-10-23T18:43:40.300" v="746" actId="14100"/>
          <ac:spMkLst>
            <pc:docMk/>
            <pc:sldMk cId="659808342" sldId="303"/>
            <ac:spMk id="3" creationId="{885DB2D6-3B56-41DE-8F23-79F3842085DE}"/>
          </ac:spMkLst>
        </pc:spChg>
        <pc:picChg chg="add mod modCrop">
          <ac:chgData name="Fiona Malpass" userId="53fc861b-3f38-40b3-b5f2-21063e77e32c" providerId="ADAL" clId="{224B9795-9DD5-4D7F-88F9-27DDB8B2AB7C}" dt="2023-10-23T18:43:17.957" v="725" actId="1076"/>
          <ac:picMkLst>
            <pc:docMk/>
            <pc:sldMk cId="659808342" sldId="303"/>
            <ac:picMk id="4" creationId="{50C7C2DD-7D18-4AEA-B4D6-41FAA401BFD7}"/>
          </ac:picMkLst>
        </pc:picChg>
        <pc:picChg chg="add mod modCrop">
          <ac:chgData name="Fiona Malpass" userId="53fc861b-3f38-40b3-b5f2-21063e77e32c" providerId="ADAL" clId="{224B9795-9DD5-4D7F-88F9-27DDB8B2AB7C}" dt="2023-10-23T18:43:14.799" v="724" actId="1076"/>
          <ac:picMkLst>
            <pc:docMk/>
            <pc:sldMk cId="659808342" sldId="303"/>
            <ac:picMk id="5" creationId="{8DD1ACDB-04F7-4FD1-B4C8-6F1E7CE1FD28}"/>
          </ac:picMkLst>
        </pc:picChg>
      </pc:sldChg>
      <pc:sldChg chg="addSp delSp modSp">
        <pc:chgData name="Fiona Malpass" userId="53fc861b-3f38-40b3-b5f2-21063e77e32c" providerId="ADAL" clId="{224B9795-9DD5-4D7F-88F9-27DDB8B2AB7C}" dt="2023-10-23T18:46:43.009" v="981" actId="20577"/>
        <pc:sldMkLst>
          <pc:docMk/>
          <pc:sldMk cId="1783710" sldId="304"/>
        </pc:sldMkLst>
        <pc:spChg chg="mod">
          <ac:chgData name="Fiona Malpass" userId="53fc861b-3f38-40b3-b5f2-21063e77e32c" providerId="ADAL" clId="{224B9795-9DD5-4D7F-88F9-27DDB8B2AB7C}" dt="2023-10-23T18:46:43.009" v="981" actId="20577"/>
          <ac:spMkLst>
            <pc:docMk/>
            <pc:sldMk cId="1783710" sldId="304"/>
            <ac:spMk id="3" creationId="{A5CE7D24-65F3-483B-907D-347D42EF5A3A}"/>
          </ac:spMkLst>
        </pc:spChg>
        <pc:spChg chg="add del">
          <ac:chgData name="Fiona Malpass" userId="53fc861b-3f38-40b3-b5f2-21063e77e32c" providerId="ADAL" clId="{224B9795-9DD5-4D7F-88F9-27DDB8B2AB7C}" dt="2023-10-23T18:45:07.268" v="748" actId="478"/>
          <ac:spMkLst>
            <pc:docMk/>
            <pc:sldMk cId="1783710" sldId="304"/>
            <ac:spMk id="4" creationId="{CA7979F0-1D95-48B7-8F08-0964A4D6410B}"/>
          </ac:spMkLst>
        </pc:spChg>
        <pc:spChg chg="add del">
          <ac:chgData name="Fiona Malpass" userId="53fc861b-3f38-40b3-b5f2-21063e77e32c" providerId="ADAL" clId="{224B9795-9DD5-4D7F-88F9-27DDB8B2AB7C}" dt="2023-10-23T18:45:09.437" v="750" actId="478"/>
          <ac:spMkLst>
            <pc:docMk/>
            <pc:sldMk cId="1783710" sldId="304"/>
            <ac:spMk id="5" creationId="{BF594335-FBBD-4C49-8A21-E3660D0150E1}"/>
          </ac:spMkLst>
        </pc:spChg>
        <pc:picChg chg="add mod">
          <ac:chgData name="Fiona Malpass" userId="53fc861b-3f38-40b3-b5f2-21063e77e32c" providerId="ADAL" clId="{224B9795-9DD5-4D7F-88F9-27DDB8B2AB7C}" dt="2023-10-23T18:45:27.718" v="752" actId="1076"/>
          <ac:picMkLst>
            <pc:docMk/>
            <pc:sldMk cId="1783710" sldId="304"/>
            <ac:picMk id="1030" creationId="{B6CB3204-4EDC-4F90-BBDF-C9F62EA45DED}"/>
          </ac:picMkLst>
        </pc:picChg>
      </pc:sldChg>
      <pc:sldChg chg="modSp">
        <pc:chgData name="Fiona Malpass" userId="53fc861b-3f38-40b3-b5f2-21063e77e32c" providerId="ADAL" clId="{224B9795-9DD5-4D7F-88F9-27DDB8B2AB7C}" dt="2023-10-23T18:49:22.804" v="1373" actId="20577"/>
        <pc:sldMkLst>
          <pc:docMk/>
          <pc:sldMk cId="1792567763" sldId="305"/>
        </pc:sldMkLst>
        <pc:spChg chg="mod">
          <ac:chgData name="Fiona Malpass" userId="53fc861b-3f38-40b3-b5f2-21063e77e32c" providerId="ADAL" clId="{224B9795-9DD5-4D7F-88F9-27DDB8B2AB7C}" dt="2023-10-23T18:49:22.804" v="1373" actId="20577"/>
          <ac:spMkLst>
            <pc:docMk/>
            <pc:sldMk cId="1792567763" sldId="305"/>
            <ac:spMk id="3" creationId="{2C411293-ED80-4F33-B7AE-D33F4749CC45}"/>
          </ac:spMkLst>
        </pc:spChg>
      </pc:sldChg>
      <pc:sldChg chg="modSp">
        <pc:chgData name="Fiona Malpass" userId="53fc861b-3f38-40b3-b5f2-21063e77e32c" providerId="ADAL" clId="{224B9795-9DD5-4D7F-88F9-27DDB8B2AB7C}" dt="2023-10-23T18:32:21.624" v="29" actId="6549"/>
        <pc:sldMkLst>
          <pc:docMk/>
          <pc:sldMk cId="652012302" sldId="409"/>
        </pc:sldMkLst>
        <pc:spChg chg="mod">
          <ac:chgData name="Fiona Malpass" userId="53fc861b-3f38-40b3-b5f2-21063e77e32c" providerId="ADAL" clId="{224B9795-9DD5-4D7F-88F9-27DDB8B2AB7C}" dt="2023-10-23T18:32:21.624" v="29" actId="6549"/>
          <ac:spMkLst>
            <pc:docMk/>
            <pc:sldMk cId="652012302" sldId="409"/>
            <ac:spMk id="12" creationId="{502F854D-1EE6-B29E-C6F5-114887B9E348}"/>
          </ac:spMkLst>
        </pc:spChg>
      </pc:sldChg>
      <pc:sldChg chg="add">
        <pc:chgData name="Fiona Malpass" userId="53fc861b-3f38-40b3-b5f2-21063e77e32c" providerId="ADAL" clId="{224B9795-9DD5-4D7F-88F9-27DDB8B2AB7C}" dt="2023-10-23T18:38:30.333" v="660"/>
        <pc:sldMkLst>
          <pc:docMk/>
          <pc:sldMk cId="1313249889" sldId="410"/>
        </pc:sldMkLst>
      </pc:sldChg>
      <pc:sldChg chg="add">
        <pc:chgData name="Fiona Malpass" userId="53fc861b-3f38-40b3-b5f2-21063e77e32c" providerId="ADAL" clId="{224B9795-9DD5-4D7F-88F9-27DDB8B2AB7C}" dt="2023-10-23T18:38:30.333" v="660"/>
        <pc:sldMkLst>
          <pc:docMk/>
          <pc:sldMk cId="3531178200" sldId="465"/>
        </pc:sldMkLst>
      </pc:sldChg>
      <pc:sldChg chg="modSp add">
        <pc:chgData name="Fiona Malpass" userId="53fc861b-3f38-40b3-b5f2-21063e77e32c" providerId="ADAL" clId="{224B9795-9DD5-4D7F-88F9-27DDB8B2AB7C}" dt="2023-10-23T18:49:51.916" v="1376" actId="1076"/>
        <pc:sldMkLst>
          <pc:docMk/>
          <pc:sldMk cId="3341181600" sldId="466"/>
        </pc:sldMkLst>
        <pc:spChg chg="mod">
          <ac:chgData name="Fiona Malpass" userId="53fc861b-3f38-40b3-b5f2-21063e77e32c" providerId="ADAL" clId="{224B9795-9DD5-4D7F-88F9-27DDB8B2AB7C}" dt="2023-10-23T18:49:51.916" v="1376" actId="1076"/>
          <ac:spMkLst>
            <pc:docMk/>
            <pc:sldMk cId="3341181600" sldId="466"/>
            <ac:spMk id="3" creationId="{00000000-0000-0000-0000-000000000000}"/>
          </ac:spMkLst>
        </pc:spChg>
      </pc:sldChg>
      <pc:sldChg chg="addSp delSp modSp add">
        <pc:chgData name="Fiona Malpass" userId="53fc861b-3f38-40b3-b5f2-21063e77e32c" providerId="ADAL" clId="{224B9795-9DD5-4D7F-88F9-27DDB8B2AB7C}" dt="2023-10-23T19:01:42.447" v="1644"/>
        <pc:sldMkLst>
          <pc:docMk/>
          <pc:sldMk cId="3268847076" sldId="467"/>
        </pc:sldMkLst>
        <pc:spChg chg="mod">
          <ac:chgData name="Fiona Malpass" userId="53fc861b-3f38-40b3-b5f2-21063e77e32c" providerId="ADAL" clId="{224B9795-9DD5-4D7F-88F9-27DDB8B2AB7C}" dt="2023-10-23T19:01:23.366" v="1642" actId="20577"/>
          <ac:spMkLst>
            <pc:docMk/>
            <pc:sldMk cId="3268847076" sldId="467"/>
            <ac:spMk id="2" creationId="{469F1901-0839-4A69-A5F2-A63910400C00}"/>
          </ac:spMkLst>
        </pc:spChg>
        <pc:spChg chg="del">
          <ac:chgData name="Fiona Malpass" userId="53fc861b-3f38-40b3-b5f2-21063e77e32c" providerId="ADAL" clId="{224B9795-9DD5-4D7F-88F9-27DDB8B2AB7C}" dt="2023-10-23T19:01:42.054" v="1643" actId="478"/>
          <ac:spMkLst>
            <pc:docMk/>
            <pc:sldMk cId="3268847076" sldId="467"/>
            <ac:spMk id="3" creationId="{5D058D38-6007-4321-8547-86F6F1C5C9DF}"/>
          </ac:spMkLst>
        </pc:spChg>
        <pc:picChg chg="add">
          <ac:chgData name="Fiona Malpass" userId="53fc861b-3f38-40b3-b5f2-21063e77e32c" providerId="ADAL" clId="{224B9795-9DD5-4D7F-88F9-27DDB8B2AB7C}" dt="2023-10-23T19:01:42.447" v="1644"/>
          <ac:picMkLst>
            <pc:docMk/>
            <pc:sldMk cId="3268847076" sldId="467"/>
            <ac:picMk id="2050" creationId="{F27AEBCF-6491-4CA4-AFE2-3D9675182BD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A9EB6-F8F9-4713-9F4F-5EDFCFABD328}" type="datetimeFigureOut">
              <a:rPr lang="en-GB" smtClean="0"/>
              <a:pPr/>
              <a:t>23/10/2023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F87F6-15BD-47D4-96F4-5409D4A2E4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73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</a:t>
            </a:r>
            <a:r>
              <a:rPr lang="en-GB" baseline="0" dirty="0"/>
              <a:t> ways do you work creatively with young people?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87F6-15BD-47D4-96F4-5409D4A2E4E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09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Adapting our approach to each individual we work with</a:t>
            </a:r>
          </a:p>
          <a:p>
            <a:r>
              <a:rPr lang="en-GB" dirty="0"/>
              <a:t>Being flexible and open to suggestions from the young person</a:t>
            </a:r>
          </a:p>
          <a:p>
            <a:r>
              <a:rPr lang="en-GB" dirty="0"/>
              <a:t>Using different activities and strategies</a:t>
            </a:r>
          </a:p>
          <a:p>
            <a:r>
              <a:rPr lang="en-GB" dirty="0"/>
              <a:t>Group activities</a:t>
            </a:r>
          </a:p>
          <a:p>
            <a:r>
              <a:rPr lang="en-GB" dirty="0"/>
              <a:t>Utilising popular references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87F6-15BD-47D4-96F4-5409D4A2E4E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67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be difficult to explain</a:t>
            </a:r>
            <a:r>
              <a:rPr lang="en-GB" baseline="0" dirty="0"/>
              <a:t> your drawing…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87F6-15BD-47D4-96F4-5409D4A2E4E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43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BAD2830-F273-4060-86D4-4212F8838728}" type="slidenum">
              <a:rPr lang="en-US" smtClean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50202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590B8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590B8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9F1CA9D-7821-47AD-A6E4-8DB98AEA0B3D}" type="slidenum">
              <a:rPr lang="en-US" smtClean="0">
                <a:solidFill>
                  <a:srgbClr val="4590B8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4590B8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32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590B8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590B8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9F1CA9D-7821-47AD-A6E4-8DB98AEA0B3D}" type="slidenum">
              <a:rPr lang="en-US" smtClean="0">
                <a:solidFill>
                  <a:srgbClr val="4590B8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4590B8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565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590B8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590B8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9F1CA9D-7821-47AD-A6E4-8DB98AEA0B3D}" type="slidenum">
              <a:rPr lang="en-US" smtClean="0">
                <a:solidFill>
                  <a:srgbClr val="4590B8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4590B8"/>
              </a:solidFill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9832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590B8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590B8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9F1CA9D-7821-47AD-A6E4-8DB98AEA0B3D}" type="slidenum">
              <a:rPr lang="en-US" smtClean="0">
                <a:solidFill>
                  <a:srgbClr val="4590B8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4590B8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64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590B8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590B8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9F1CA9D-7821-47AD-A6E4-8DB98AEA0B3D}" type="slidenum">
              <a:rPr lang="en-US" smtClean="0">
                <a:solidFill>
                  <a:srgbClr val="4590B8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4590B8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6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590B8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590B8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9F1CA9D-7821-47AD-A6E4-8DB98AEA0B3D}" type="slidenum">
              <a:rPr lang="en-US" smtClean="0">
                <a:solidFill>
                  <a:srgbClr val="4590B8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4590B8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214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590B8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590B8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9F1CA9D-7821-47AD-A6E4-8DB98AEA0B3D}" type="slidenum">
              <a:rPr lang="en-US" smtClean="0">
                <a:solidFill>
                  <a:srgbClr val="4590B8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4590B8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329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590B8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590B8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9F1CA9D-7821-47AD-A6E4-8DB98AEA0B3D}" type="slidenum">
              <a:rPr lang="en-US" smtClean="0">
                <a:solidFill>
                  <a:srgbClr val="4590B8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4590B8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446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590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90B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D484-F614-4F83-9E0A-076B4E5CA0E7}" type="slidenum">
              <a:rPr lang="en-US" smtClean="0">
                <a:solidFill>
                  <a:srgbClr val="4590B8"/>
                </a:solidFill>
              </a:rPr>
              <a:pPr/>
              <a:t>‹#›</a:t>
            </a:fld>
            <a:endParaRPr lang="en-US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7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590B8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590B8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9F1CA9D-7821-47AD-A6E4-8DB98AEA0B3D}" type="slidenum">
              <a:rPr lang="en-US" smtClean="0">
                <a:solidFill>
                  <a:srgbClr val="4590B8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4590B8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91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3AC2-A539-44A5-A75A-C18879A01690}" type="slidenum">
              <a:rPr lang="en-US" smtClean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9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590B8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590B8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9F1CA9D-7821-47AD-A6E4-8DB98AEA0B3D}" type="slidenum">
              <a:rPr lang="en-US" smtClean="0">
                <a:solidFill>
                  <a:srgbClr val="4590B8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4590B8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51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590B8"/>
              </a:solidFill>
              <a:latin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590B8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9F1CA9D-7821-47AD-A6E4-8DB98AEA0B3D}" type="slidenum">
              <a:rPr lang="en-US" smtClean="0">
                <a:solidFill>
                  <a:srgbClr val="4590B8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4590B8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590B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90B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4931-8AD3-4F39-AFC6-75B298129106}" type="slidenum">
              <a:rPr lang="en-US" smtClean="0">
                <a:solidFill>
                  <a:srgbClr val="4590B8"/>
                </a:solidFill>
              </a:rPr>
              <a:pPr/>
              <a:t>‹#›</a:t>
            </a:fld>
            <a:endParaRPr lang="en-US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7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590B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90B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9D10-0EE8-4FE1-A679-2758A24CF54E}" type="slidenum">
              <a:rPr lang="en-US" smtClean="0">
                <a:solidFill>
                  <a:srgbClr val="4590B8"/>
                </a:solidFill>
              </a:rPr>
              <a:pPr/>
              <a:t>‹#›</a:t>
            </a:fld>
            <a:endParaRPr lang="en-US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2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590B8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590B8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9F1CA9D-7821-47AD-A6E4-8DB98AEA0B3D}" type="slidenum">
              <a:rPr lang="en-US" smtClean="0">
                <a:solidFill>
                  <a:srgbClr val="4590B8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4590B8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38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590B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90B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DB1C-7DF6-4C06-BC2C-8CA3CB84B2E6}" type="slidenum">
              <a:rPr lang="en-US" smtClean="0">
                <a:solidFill>
                  <a:srgbClr val="4590B8"/>
                </a:solidFill>
              </a:rPr>
              <a:pPr/>
              <a:t>‹#›</a:t>
            </a:fld>
            <a:endParaRPr lang="en-US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1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590B8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590B8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9F1CA9D-7821-47AD-A6E4-8DB98AEA0B3D}" type="slidenum">
              <a:rPr lang="en-US" smtClean="0">
                <a:solidFill>
                  <a:srgbClr val="4590B8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4590B8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72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5810" y="2102770"/>
            <a:ext cx="7989752" cy="1504844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Space to find ourselves: Supporting children and young people who hear voices and other experiences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5235" y="4609704"/>
            <a:ext cx="4578068" cy="1206379"/>
          </a:xfrm>
        </p:spPr>
        <p:txBody>
          <a:bodyPr>
            <a:no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Fiona Malpass, Mind in Camden</a:t>
            </a:r>
          </a:p>
          <a:p>
            <a:pPr algn="ctr"/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Zarah EVE , Manchester Metropolitan </a:t>
            </a:r>
          </a:p>
          <a:p>
            <a:pPr algn="ctr"/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</a:p>
        </p:txBody>
      </p:sp>
      <p:pic>
        <p:nvPicPr>
          <p:cNvPr id="4" name="Picture 5" descr="MiC Logo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790" y="4879088"/>
            <a:ext cx="1912938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895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07BE9-D619-475C-9566-F8175742D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do they experience multiplicity?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D2D37-F0A5-441C-BC6B-4F7988F3D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71946"/>
            <a:ext cx="10396883" cy="4037744"/>
          </a:xfrm>
        </p:spPr>
        <p:txBody>
          <a:bodyPr>
            <a:normAutofit fontScale="92500" lnSpcReduction="10000"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Young adults have shared their experiences of multiplicity as being:</a:t>
            </a:r>
          </a:p>
          <a:p>
            <a:pPr lvl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Life-enhancing </a:t>
            </a:r>
          </a:p>
          <a:p>
            <a:pPr lvl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Fulfilling</a:t>
            </a:r>
          </a:p>
          <a:p>
            <a:pPr lvl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Supportive</a:t>
            </a:r>
          </a:p>
          <a:p>
            <a:pPr lvl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Confusing</a:t>
            </a:r>
          </a:p>
          <a:p>
            <a:pPr lvl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Protective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There is often shared head space so other selves are aware of what the body is doing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There is a sense of family and protection across narratives – having internal support can be invaluable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There is often a lack of amnesia between selves, which can help people’s understanding and day-to-day living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People often have positive internal communication so will structure their time between selves, allowing different people to be “in charge” of the body</a:t>
            </a:r>
          </a:p>
        </p:txBody>
      </p:sp>
    </p:spTree>
    <p:extLst>
      <p:ext uri="{BB962C8B-B14F-4D97-AF65-F5344CB8AC3E}">
        <p14:creationId xmlns:p14="http://schemas.microsoft.com/office/powerpoint/2010/main" val="135521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99FD4-B957-448B-B6B9-1E3B467A3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Being supported with multiplicity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948A3-7936-4972-89BE-3913920EB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Many young people report not wanting to remove their multiplicity, but seek support to live well 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their experiences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Currently there is minimal understanding outside medicalised knowledge, so people are sometimes fearful of sharing their experiences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It is a big decision for people to share their full lives with others – and they hope people respond with openness and support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Accepting individual understanding and conceptualisations is key to people feeling validated and understood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Allowing people space to explore their experiences can help develop positive day-to-day living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Peer support is seen as valuable for many young people who experience multiplicity 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4694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99FD4-B957-448B-B6B9-1E3B467A3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Being supported with multiplicity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948A3-7936-4972-89BE-3913920EB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15467"/>
            <a:ext cx="10396883" cy="1055814"/>
          </a:xfrm>
        </p:spPr>
        <p:txBody>
          <a:bodyPr>
            <a:normAutofit/>
          </a:bodyPr>
          <a:lstStyle/>
          <a:p>
            <a:r>
              <a:rPr lang="en-GB" sz="1600" dirty="0">
                <a:solidFill>
                  <a:srgbClr val="0F14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people</a:t>
            </a:r>
            <a:r>
              <a:rPr lang="en-GB" sz="1600" b="0" i="0" dirty="0">
                <a:solidFill>
                  <a:srgbClr val="0F14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will not seek help if they believe their experiences are going to be undervalued and not listened to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BE44C44F-B1DC-CF3A-F583-09ED00AF7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179" y="2503752"/>
            <a:ext cx="5939641" cy="39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39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94E11-C57C-4ED7-ABC8-8F75F28DB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Barriers to getting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C830-8CE4-4E33-A1B0-326C1EB3E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Stigma (self-stigma and perceived stigma from others)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Not seeing their multiplicity, or voice hearing as problems (but others assuming they are)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Not knowing where to get support or lack of access to support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cultural perception against help seeking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Negative experiences of trying to get help in the past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Negative responses from others following disclosure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Fears of not being believed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Fears of being medicated or hospitalised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Not knowing how to describe what they are experiencing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97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do we mean by working creatively with young people?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6186" y="2072450"/>
            <a:ext cx="5719628" cy="42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25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It can mean all sorts of things…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647" y="2575774"/>
            <a:ext cx="2084165" cy="720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Adaptable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24326" y="4486100"/>
            <a:ext cx="1918907" cy="720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>
                <a:solidFill>
                  <a:srgbClr val="7030A0"/>
                </a:solidFill>
                <a:latin typeface="Elephant" panose="02020904090505020303" pitchFamily="18" charset="0"/>
              </a:rPr>
              <a:t>Drama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81109" y="3594255"/>
            <a:ext cx="2525353" cy="720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>
                <a:solidFill>
                  <a:srgbClr val="00B050"/>
                </a:solidFill>
                <a:latin typeface="Snap ITC" panose="04040A07060A02020202" pitchFamily="82" charset="0"/>
              </a:rPr>
              <a:t>Drawing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77977" y="3061885"/>
            <a:ext cx="1594790" cy="720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>
                <a:solidFill>
                  <a:srgbClr val="FF0000"/>
                </a:solidFill>
                <a:latin typeface="Freestyle Script" panose="030804020302050B0404" pitchFamily="66" charset="0"/>
              </a:rPr>
              <a:t>Painting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157209" y="2440050"/>
            <a:ext cx="3624888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>
                <a:latin typeface="Forte" panose="03060902040502070203" pitchFamily="66" charset="0"/>
              </a:rPr>
              <a:t>Story telling/fiction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519762" y="3720800"/>
            <a:ext cx="1594790" cy="720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>
                <a:solidFill>
                  <a:srgbClr val="FFC000"/>
                </a:solidFill>
                <a:latin typeface="Harrington" panose="04040505050A02020702" pitchFamily="82" charset="0"/>
              </a:rPr>
              <a:t>Music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87001" y="3739418"/>
            <a:ext cx="1793404" cy="720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  <a:latin typeface="Magneto" panose="04030805050802020D02" pitchFamily="82" charset="0"/>
              </a:rPr>
              <a:t>Poetry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25106" y="4596103"/>
            <a:ext cx="2145384" cy="720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Photography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924326" y="5605523"/>
            <a:ext cx="2715251" cy="720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>
                <a:solidFill>
                  <a:srgbClr val="00B0F0"/>
                </a:solidFill>
                <a:latin typeface="Jokerman" panose="04090605060D06020702" pitchFamily="82" charset="0"/>
                <a:ea typeface="MS UI Gothic" panose="020B0600070205080204" pitchFamily="34" charset="-128"/>
              </a:rPr>
              <a:t>Different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131057" y="550280"/>
            <a:ext cx="3951626" cy="720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i="1" dirty="0">
                <a:solidFill>
                  <a:schemeClr val="tx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Collages and picture boards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884378" y="2022178"/>
            <a:ext cx="2958855" cy="720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>
                <a:latin typeface="Haettenschweiler" panose="020B0706040902060204" pitchFamily="34" charset="0"/>
              </a:rPr>
              <a:t>‘Outside of the box’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67863" y="1917357"/>
            <a:ext cx="2084165" cy="720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chemeClr val="accent1"/>
                </a:solidFill>
              </a:rPr>
              <a:t>Role plays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08021" y="4760267"/>
            <a:ext cx="2640167" cy="720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>
                <a:latin typeface="Algerian" panose="04020705040A02060702" pitchFamily="82" charset="0"/>
                <a:ea typeface="MS Gothic" panose="020B0609070205080204" pitchFamily="49" charset="-128"/>
              </a:rPr>
              <a:t>Flexibility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680405" y="5043214"/>
            <a:ext cx="2715251" cy="720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tx1"/>
                </a:solidFill>
                <a:latin typeface="Lucida Handwriting" panose="03010101010101010101" pitchFamily="66" charset="0"/>
                <a:ea typeface="MS UI Gothic" panose="020B0600070205080204" pitchFamily="34" charset="-128"/>
              </a:rPr>
              <a:t>Individualised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737987" y="1662113"/>
            <a:ext cx="3961305" cy="720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3FEF0F"/>
                </a:solidFill>
                <a:latin typeface="Goudy Stout" panose="0202090407030B020401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Humour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33DC6FA-24B2-4EC8-8869-1F58D235ED3D}"/>
              </a:ext>
            </a:extLst>
          </p:cNvPr>
          <p:cNvSpPr txBox="1">
            <a:spLocks/>
          </p:cNvSpPr>
          <p:nvPr/>
        </p:nvSpPr>
        <p:spPr>
          <a:xfrm>
            <a:off x="796344" y="5585438"/>
            <a:ext cx="5076423" cy="720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latin typeface="Elephant" panose="02020904090505020303" pitchFamily="18" charset="0"/>
              </a:rPr>
              <a:t>Pop culture references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FB9368-00B3-4C22-9FBA-F748C04CB8DC}"/>
              </a:ext>
            </a:extLst>
          </p:cNvPr>
          <p:cNvSpPr/>
          <p:nvPr/>
        </p:nvSpPr>
        <p:spPr>
          <a:xfrm>
            <a:off x="2842308" y="1643954"/>
            <a:ext cx="1000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Bahnschrift Light SemiCondensed" panose="020B0502040204020203" pitchFamily="34" charset="0"/>
                <a:cs typeface="Arial" panose="020B0604020202020204" pitchFamily="34" charset="0"/>
              </a:rPr>
              <a:t>Games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762597-7DFD-4E43-A16C-FB323B4976F8}"/>
              </a:ext>
            </a:extLst>
          </p:cNvPr>
          <p:cNvSpPr/>
          <p:nvPr/>
        </p:nvSpPr>
        <p:spPr>
          <a:xfrm>
            <a:off x="143784" y="2854260"/>
            <a:ext cx="1731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Rockwell Extra Bold" panose="02060903040505020403" pitchFamily="18" charset="0"/>
                <a:cs typeface="Arial" panose="020B0604020202020204" pitchFamily="34" charset="0"/>
              </a:rPr>
              <a:t>Memes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943CD1-3190-4319-8A49-5E279BBC8356}"/>
              </a:ext>
            </a:extLst>
          </p:cNvPr>
          <p:cNvSpPr/>
          <p:nvPr/>
        </p:nvSpPr>
        <p:spPr>
          <a:xfrm>
            <a:off x="6229596" y="2947945"/>
            <a:ext cx="1334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Ravie" panose="04040805050809020602" pitchFamily="82" charset="0"/>
                <a:cs typeface="Arial" panose="020B0604020202020204" pitchFamily="34" charset="0"/>
              </a:rPr>
              <a:t>Apps</a:t>
            </a:r>
          </a:p>
        </p:txBody>
      </p:sp>
    </p:spTree>
    <p:extLst>
      <p:ext uri="{BB962C8B-B14F-4D97-AF65-F5344CB8AC3E}">
        <p14:creationId xmlns:p14="http://schemas.microsoft.com/office/powerpoint/2010/main" val="719584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471" y="474329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GB" dirty="0"/>
              <a:t>Benefits of working creatively with young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724" y="2088045"/>
            <a:ext cx="8751632" cy="4295626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It can be inspirational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motivational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Builds confidence in expressing their views, ideas and feelings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Builds rapport (both individually and in groups)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Encourages greater levels of engagement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Offers alternatives ways of working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Gives different methods of self expression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Exploration of coping strategies and ways of thinking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6963" y="2809295"/>
            <a:ext cx="3505160" cy="232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6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there any drawbacks?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17" y="1708937"/>
            <a:ext cx="7506193" cy="3894861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Young people can become used to a particular way of working, or being worked with.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Young people may feel too shy or self-conscious to engage in some activities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Peer pressure/negative perceptions of the activities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Activities need to be targeted at the age group and needs of the young people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Young people may not feel motivated to participate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173" y="2932619"/>
            <a:ext cx="3248784" cy="255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can we use creativity in our work?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6834" y="2552686"/>
            <a:ext cx="7144612" cy="3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14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Different ways of seeing the world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62703" y="1937517"/>
            <a:ext cx="4461231" cy="322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9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 and introductions</a:t>
            </a:r>
          </a:p>
        </p:txBody>
      </p:sp>
      <p:pic>
        <p:nvPicPr>
          <p:cNvPr id="4" name="Content Placeholder 4" descr="community_by_mordinateur-d3eu3k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8415" y="1837765"/>
            <a:ext cx="6928036" cy="363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22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Talking. how easy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122" y="1261782"/>
            <a:ext cx="6493625" cy="4824484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Difficulties talking about experiences can be for many reasons,.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There can be an expectation or pressure for the young person to talk, which can serve to further block them from feeling able to speak.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Working together in a </a:t>
            </a: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way with the </a:t>
            </a: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can help create a safe space and find a form of self expression which they are comfortable with.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CA232C-A613-4BB3-AE95-24EC3A9253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3081" y="914451"/>
            <a:ext cx="3737172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2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 can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680" y="1984910"/>
            <a:ext cx="10653003" cy="4031725"/>
          </a:xfrm>
        </p:spPr>
        <p:txBody>
          <a:bodyPr>
            <a:normAutofit/>
          </a:bodyPr>
          <a:lstStyle/>
          <a:p>
            <a:pPr marL="431800" lvl="2" indent="-43180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them find their own voice </a:t>
            </a:r>
          </a:p>
          <a:p>
            <a:pPr marL="431800" lvl="2" indent="-43180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Independence and empowerment</a:t>
            </a:r>
          </a:p>
          <a:p>
            <a:pPr marL="431800" lvl="2" indent="-43180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Creativity</a:t>
            </a:r>
          </a:p>
          <a:p>
            <a:pPr marL="431800" lvl="2" indent="-43180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Coping strategies</a:t>
            </a:r>
          </a:p>
          <a:p>
            <a:pPr marL="431800" lvl="2" indent="-43180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alongside them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391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Coping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345" y="1709047"/>
            <a:ext cx="7564821" cy="3311189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do you cope if you feel distressed?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Write down 3 of your personal coping strategies.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b="3931"/>
          <a:stretch/>
        </p:blipFill>
        <p:spPr>
          <a:xfrm>
            <a:off x="8332495" y="1653797"/>
            <a:ext cx="2857500" cy="3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44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91814"/>
            <a:ext cx="10396882" cy="1151965"/>
          </a:xfrm>
        </p:spPr>
        <p:txBody>
          <a:bodyPr/>
          <a:lstStyle/>
          <a:p>
            <a:r>
              <a:rPr lang="en-GB" dirty="0"/>
              <a:t>coping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03" y="1171135"/>
            <a:ext cx="7672552" cy="5001065"/>
          </a:xfrm>
        </p:spPr>
        <p:txBody>
          <a:bodyPr>
            <a:normAutofit/>
          </a:bodyPr>
          <a:lstStyle/>
          <a:p>
            <a:pPr marL="228600" lvl="1" indent="-182880">
              <a:buFont typeface="Wingdings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young people who struggle with voices will have some way of dealing with them</a:t>
            </a:r>
          </a:p>
          <a:p>
            <a:pPr marL="228600" lvl="1" indent="-182880">
              <a:buFont typeface="Wingdings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might, to the people around them, seem strange or unhealthy </a:t>
            </a:r>
          </a:p>
          <a:p>
            <a:pPr marL="228600" lvl="1" indent="-182880">
              <a:buFont typeface="Wingdings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Before looking at new ways of coping, try and understand what a young person is already doing</a:t>
            </a:r>
          </a:p>
          <a:p>
            <a:pPr marL="228600" lvl="1" indent="-182880">
              <a:buFont typeface="Wingdings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Value it as a creative attempt to survive, and look at it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s FUNCTION. This gives you both a clue for what else might help.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2641" y="1641646"/>
            <a:ext cx="3563558" cy="453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56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It’s not all about coping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56" y="2134419"/>
            <a:ext cx="6263789" cy="3394021"/>
          </a:xfrm>
        </p:spPr>
        <p:txBody>
          <a:bodyPr>
            <a:normAutofit fontScale="92500" lnSpcReduction="10000"/>
          </a:bodyPr>
          <a:lstStyle/>
          <a:p>
            <a:pPr marL="27432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are influenced by Gail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Hornstein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 professor of Psychology from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US,who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drew the following common themes from recovery narratives</a:t>
            </a:r>
          </a:p>
          <a:p>
            <a:pPr marL="548640" lvl="1" indent="-182880">
              <a:buFont typeface="Wingdings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Being believed</a:t>
            </a:r>
          </a:p>
          <a:p>
            <a:pPr marL="548640" lvl="1" indent="-182880">
              <a:buFont typeface="Wingdings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Being listened to</a:t>
            </a:r>
          </a:p>
          <a:p>
            <a:pPr marL="548640" lvl="1" indent="-182880">
              <a:buFont typeface="Wingdings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Having an empathic witness to your suffering</a:t>
            </a:r>
          </a:p>
          <a:p>
            <a:pPr marL="548640" lvl="1" indent="-182880">
              <a:buFont typeface="Wingdings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Having at least one person who believes in your capacity for full recovery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Image result for being there for some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404" y="1939641"/>
            <a:ext cx="3330279" cy="33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742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sense of voices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28600" lvl="1" indent="-182880">
              <a:buFont typeface="Wingdings" pitchFamily="2" charset="2"/>
              <a:buChar char="§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young people struggle to understand the voices they hear, they can seem more powerful than they really are.</a:t>
            </a:r>
          </a:p>
          <a:p>
            <a:pPr marL="228600" lvl="1" indent="-182880">
              <a:buFont typeface="Wingdings" pitchFamily="2" charset="2"/>
              <a:buChar char="§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a young person feels confused about what their voices are, why they hear them, and doesn’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 know what helps and triggers them – it can really useful to support them to explore their experiences and begin to make sense of them.</a:t>
            </a:r>
          </a:p>
          <a:p>
            <a:pPr marL="228600" lvl="1" indent="-182880">
              <a:buFont typeface="Wingdings" pitchFamily="2" charset="2"/>
              <a:buChar char="§"/>
              <a:defRPr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Engaging with and getting to know voices can be useful</a:t>
            </a:r>
          </a:p>
          <a:p>
            <a:pPr marL="228600" lvl="1" indent="-182880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Remember:</a:t>
            </a:r>
            <a:r>
              <a:rPr lang="en-US" sz="2400" dirty="0">
                <a:solidFill>
                  <a:srgbClr val="38AB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s is the young person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s journey, and their perspective counts.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93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sense of voices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28600" lvl="1" indent="-182880">
              <a:buFont typeface="Wingdings" pitchFamily="2" charset="2"/>
              <a:buChar char="§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There are different strategies and tools that can help young people make sense of their experiences. These include:</a:t>
            </a:r>
          </a:p>
          <a:p>
            <a:pPr marL="457200" lvl="2" indent="-182880"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Voices/Experiences Diary </a:t>
            </a:r>
          </a:p>
          <a:p>
            <a:pPr marL="457200" lvl="2" indent="-182880"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Maastricht Interview for Children (available via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Intervoice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website)</a:t>
            </a:r>
          </a:p>
          <a:p>
            <a:pPr marL="457200" lvl="2" indent="-182880"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</a:p>
          <a:p>
            <a:pPr marL="457200" lvl="2" indent="-182880"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Scrapbook</a:t>
            </a:r>
          </a:p>
          <a:p>
            <a:pPr marL="457200" lvl="2" indent="-182880"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Comparing life story with voices and other experiences – looking for themes</a:t>
            </a:r>
          </a:p>
          <a:p>
            <a:pPr marL="457200" lvl="2" indent="-182880"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Voice profiles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529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F1901-0839-4A69-A5F2-A6391040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 at voice collective</a:t>
            </a:r>
          </a:p>
        </p:txBody>
      </p:sp>
      <p:pic>
        <p:nvPicPr>
          <p:cNvPr id="2050" name="Picture 2" descr="Voice Collective">
            <a:extLst>
              <a:ext uri="{FF2B5EF4-FFF2-40B4-BE49-F238E27FC236}">
                <a16:creationId xmlns:a16="http://schemas.microsoft.com/office/drawing/2014/main" id="{F27AEBCF-6491-4CA4-AFE2-3D9675182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2347913"/>
            <a:ext cx="57054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847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02F854D-1EE6-B29E-C6F5-114887B9E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189" y="2346467"/>
            <a:ext cx="6317307" cy="3570857"/>
          </a:xfrm>
        </p:spPr>
        <p:txBody>
          <a:bodyPr anchor="ctr">
            <a:norm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Provides access to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normalising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de-stigmatizing information about hearing voices, personalized coping strategies &amp; peer support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(not used as part of clinical treatment) for young people who hear voices irrespective of diagnosis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817944B0-12E0-3A9C-D4CF-F8126041C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92" y="468430"/>
            <a:ext cx="4038357" cy="206252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FBB8BB9-7036-4E43-AA2E-20E1374574BA}"/>
              </a:ext>
            </a:extLst>
          </p:cNvPr>
          <p:cNvGrpSpPr/>
          <p:nvPr/>
        </p:nvGrpSpPr>
        <p:grpSpPr>
          <a:xfrm>
            <a:off x="1839310" y="5602014"/>
            <a:ext cx="7861739" cy="787556"/>
            <a:chOff x="0" y="5816569"/>
            <a:chExt cx="9144000" cy="104143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A17C68-76D8-441D-878D-5101153BE608}"/>
                </a:ext>
              </a:extLst>
            </p:cNvPr>
            <p:cNvSpPr/>
            <p:nvPr/>
          </p:nvSpPr>
          <p:spPr>
            <a:xfrm>
              <a:off x="0" y="5816569"/>
              <a:ext cx="9144000" cy="10414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F3C5319-1FD3-4FE5-BD35-F81816894D27}"/>
                </a:ext>
              </a:extLst>
            </p:cNvPr>
            <p:cNvGrpSpPr/>
            <p:nvPr/>
          </p:nvGrpSpPr>
          <p:grpSpPr>
            <a:xfrm>
              <a:off x="458465" y="5942522"/>
              <a:ext cx="7907476" cy="881016"/>
              <a:chOff x="607552" y="6033474"/>
              <a:chExt cx="7907476" cy="88101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A5E18AE-150F-47F6-8A6F-D6083F65B5F7}"/>
                  </a:ext>
                </a:extLst>
              </p:cNvPr>
              <p:cNvGrpSpPr/>
              <p:nvPr/>
            </p:nvGrpSpPr>
            <p:grpSpPr>
              <a:xfrm>
                <a:off x="4465304" y="6131559"/>
                <a:ext cx="3211207" cy="623473"/>
                <a:chOff x="612082" y="5025242"/>
                <a:chExt cx="3211207" cy="623473"/>
              </a:xfrm>
            </p:grpSpPr>
            <p:pic>
              <p:nvPicPr>
                <p:cNvPr id="17" name="Picture 16" descr="Logo, company name&#10;&#10;Description automatically generated">
                  <a:extLst>
                    <a:ext uri="{FF2B5EF4-FFF2-40B4-BE49-F238E27FC236}">
                      <a16:creationId xmlns:a16="http://schemas.microsoft.com/office/drawing/2014/main" id="{5A8F7533-1084-4406-BFF0-C30724B40F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65281" y="5097383"/>
                  <a:ext cx="758008" cy="543239"/>
                </a:xfrm>
                <a:prstGeom prst="rect">
                  <a:avLst/>
                </a:prstGeom>
              </p:spPr>
            </p:pic>
            <p:pic>
              <p:nvPicPr>
                <p:cNvPr id="18" name="Picture 17" descr="A picture containing logo&#10;&#10;Description automatically generated">
                  <a:extLst>
                    <a:ext uri="{FF2B5EF4-FFF2-40B4-BE49-F238E27FC236}">
                      <a16:creationId xmlns:a16="http://schemas.microsoft.com/office/drawing/2014/main" id="{98B4B20A-6EAF-4F74-9CDA-4D356C9183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12082" y="5176950"/>
                  <a:ext cx="1261636" cy="320925"/>
                </a:xfrm>
                <a:prstGeom prst="rect">
                  <a:avLst/>
                </a:prstGeom>
              </p:spPr>
            </p:pic>
            <p:pic>
              <p:nvPicPr>
                <p:cNvPr id="19" name="Picture 18" descr="Text&#10;&#10;Description automatically generated">
                  <a:extLst>
                    <a:ext uri="{FF2B5EF4-FFF2-40B4-BE49-F238E27FC236}">
                      <a16:creationId xmlns:a16="http://schemas.microsoft.com/office/drawing/2014/main" id="{8DEC8B5F-9716-4D85-9FEC-EEBF6C4573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025820" y="5025242"/>
                  <a:ext cx="900934" cy="623473"/>
                </a:xfrm>
                <a:prstGeom prst="rect">
                  <a:avLst/>
                </a:prstGeom>
              </p:spPr>
            </p:pic>
          </p:grpSp>
          <p:pic>
            <p:nvPicPr>
              <p:cNvPr id="13" name="Picture 12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154D308C-70A0-4BAA-9542-E15078A7EE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17731"/>
              <a:stretch/>
            </p:blipFill>
            <p:spPr>
              <a:xfrm>
                <a:off x="607552" y="6033474"/>
                <a:ext cx="1070896" cy="881016"/>
              </a:xfrm>
              <a:prstGeom prst="rect">
                <a:avLst/>
              </a:prstGeom>
            </p:spPr>
          </p:pic>
          <p:pic>
            <p:nvPicPr>
              <p:cNvPr id="14" name="Picture 13" descr="A picture containing chime&#10;&#10;Description automatically generated">
                <a:extLst>
                  <a:ext uri="{FF2B5EF4-FFF2-40B4-BE49-F238E27FC236}">
                    <a16:creationId xmlns:a16="http://schemas.microsoft.com/office/drawing/2014/main" id="{8F4531F1-55AF-4A15-95AB-4814E38673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11400" y="6246619"/>
                <a:ext cx="1161694" cy="470486"/>
              </a:xfrm>
              <a:prstGeom prst="rect">
                <a:avLst/>
              </a:prstGeom>
            </p:spPr>
          </p:pic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966030F7-64BA-45D0-B6A0-7FAC1E384B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264848" y="6357524"/>
                <a:ext cx="879142" cy="281884"/>
              </a:xfrm>
              <a:prstGeom prst="rect">
                <a:avLst/>
              </a:prstGeom>
            </p:spPr>
          </p:pic>
          <p:pic>
            <p:nvPicPr>
              <p:cNvPr id="16" name="Picture 15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B7A77463-8DD1-4DCA-8532-ACBAA81063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9342" r="18062"/>
              <a:stretch/>
            </p:blipFill>
            <p:spPr>
              <a:xfrm>
                <a:off x="7924486" y="6192986"/>
                <a:ext cx="590542" cy="524119"/>
              </a:xfrm>
              <a:prstGeom prst="rect">
                <a:avLst/>
              </a:prstGeom>
            </p:spPr>
          </p:pic>
        </p:grpSp>
      </p:grpSp>
      <p:pic>
        <p:nvPicPr>
          <p:cNvPr id="20" name="Picture 19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C8AF5E55-8016-48CB-B436-C48F68079A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13203" y="468430"/>
            <a:ext cx="2235116" cy="4837352"/>
          </a:xfrm>
          <a:prstGeom prst="rect">
            <a:avLst/>
          </a:prstGeom>
        </p:spPr>
      </p:pic>
      <p:pic>
        <p:nvPicPr>
          <p:cNvPr id="21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02FC18FC-1C36-4331-A4D0-38D052C4A0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69408" y="504513"/>
            <a:ext cx="2224506" cy="48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12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F7D74-65E2-4C44-BF8A-4E9EABF09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Peer support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702D9-C4BF-4D86-A4E9-2C23FDCBE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63396"/>
            <a:ext cx="6397615" cy="3311189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Weekly group for 16-25 year olds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Monthly group for under 15 year olds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Monthly group for UK University students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Monthly group for parents of voice hearers under 25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Monthly group for parents of voice hearers aged 19 and over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32BAB5-59FF-4B14-BE37-9CFD2BFA5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16" y="1837765"/>
            <a:ext cx="4422783" cy="331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26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9A9A5-0F23-41CD-BD16-65FD0223D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Workshop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BEC6C-0D1F-4C1D-8B0D-6BD5FC7AF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Young people and the worlds they live in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diversity of experiences including multiplicity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Support available (voice collective)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Creative support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Meaningful involvement</a:t>
            </a:r>
          </a:p>
        </p:txBody>
      </p:sp>
    </p:spTree>
    <p:extLst>
      <p:ext uri="{BB962C8B-B14F-4D97-AF65-F5344CB8AC3E}">
        <p14:creationId xmlns:p14="http://schemas.microsoft.com/office/powerpoint/2010/main" val="639620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F9E46-F1DE-44CE-A7C8-49881CA97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 to one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3EFF2-48AF-4E37-BC6D-B7844C922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At voice collective we offer one to one support to young people under the age of 25 and their families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can be on zoom, in person, by email, or by phone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can range from regular support, ad hoc support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Not therapy or counselling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Involves being alongside, listening, empowering, being curious and empathetic</a:t>
            </a:r>
          </a:p>
        </p:txBody>
      </p:sp>
    </p:spTree>
    <p:extLst>
      <p:ext uri="{BB962C8B-B14F-4D97-AF65-F5344CB8AC3E}">
        <p14:creationId xmlns:p14="http://schemas.microsoft.com/office/powerpoint/2010/main" val="1465118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67428-9F22-4048-8F48-19B576E9E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Creative 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DB2D6-3B56-41DE-8F23-79F384208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90" y="1555532"/>
            <a:ext cx="8024174" cy="4246178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Zines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Poetry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spoken word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Animations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memes!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7C2DD-7D18-4AEA-B4D6-41FAA401BF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33" r="35345" b="52951"/>
          <a:stretch/>
        </p:blipFill>
        <p:spPr>
          <a:xfrm>
            <a:off x="3710151" y="3208283"/>
            <a:ext cx="7882759" cy="23122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D1ACDB-04F7-4FD1-B4C8-6F1E7CE1FD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72" t="11955" r="6983" b="6206"/>
          <a:stretch/>
        </p:blipFill>
        <p:spPr>
          <a:xfrm>
            <a:off x="7601340" y="576523"/>
            <a:ext cx="3991570" cy="252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08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 meme workshop?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017" y="1837765"/>
            <a:ext cx="8770571" cy="3651504"/>
          </a:xfrm>
        </p:spPr>
        <p:txBody>
          <a:bodyPr>
            <a:normAutofit lnSpcReduction="10000"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Creativity and understanding voices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Memes = young people communication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Humour and mental health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Engaging online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C87599-1343-9519-418D-F0DBD02B2E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52" t="33717" r="52725" b="19400"/>
          <a:stretch/>
        </p:blipFill>
        <p:spPr>
          <a:xfrm>
            <a:off x="8876871" y="3429000"/>
            <a:ext cx="3184989" cy="321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81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DB9C4-6A9C-4C89-9BFD-06D6B72D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Discord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E7D24-65F3-483B-907D-347D42EF5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63396"/>
            <a:ext cx="6660931" cy="3311189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 online platform to connect young voice hearers across the world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format that lends itself to community and peer support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‘soft launch’ to pilot the server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Created with young people and supporters of young people</a:t>
            </a:r>
          </a:p>
        </p:txBody>
      </p:sp>
      <p:pic>
        <p:nvPicPr>
          <p:cNvPr id="1030" name="Picture 6" descr="discord logo png, discord icon transparent png 18930718 PNG">
            <a:extLst>
              <a:ext uri="{FF2B5EF4-FFF2-40B4-BE49-F238E27FC236}">
                <a16:creationId xmlns:a16="http://schemas.microsoft.com/office/drawing/2014/main" id="{B6CB3204-4EDC-4F90-BBDF-C9F62EA45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EDF04-FE0C-4D3F-BFD2-9C61A2439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Focus groups / steering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11293-ED80-4F33-B7AE-D33F4749C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Influencing research (special interest research groups, leading on PPI for projects)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Giving young people a platform to be heard and to have a say in research and services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Young people giving feedback on our work and steering the direction  of the project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Encourage meaningful involvement and for young people to be paid for their expertise and experience</a:t>
            </a:r>
          </a:p>
        </p:txBody>
      </p:sp>
    </p:spTree>
    <p:extLst>
      <p:ext uri="{BB962C8B-B14F-4D97-AF65-F5344CB8AC3E}">
        <p14:creationId xmlns:p14="http://schemas.microsoft.com/office/powerpoint/2010/main" val="17925677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CC207E-505B-4015-A785-872C3B005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38"/>
          <a:stretch/>
        </p:blipFill>
        <p:spPr>
          <a:xfrm>
            <a:off x="1010001" y="0"/>
            <a:ext cx="10247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498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words and symbols&#10;&#10;Description automatically generated">
            <a:extLst>
              <a:ext uri="{FF2B5EF4-FFF2-40B4-BE49-F238E27FC236}">
                <a16:creationId xmlns:a16="http://schemas.microsoft.com/office/drawing/2014/main" id="{D6ABE321-2DA5-082B-155E-EC6DE0334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743" y="88241"/>
            <a:ext cx="9490514" cy="6681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1782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Take Home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436283"/>
            <a:ext cx="10653003" cy="2421943"/>
          </a:xfrm>
        </p:spPr>
        <p:txBody>
          <a:bodyPr>
            <a:no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Working creatively isn’t just arts and crafts, it’s about being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flexible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adapting to individuals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Involve young people or even better, be led by them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Voices, multiplicity and other experiences can be explored on a deeper level, and creative methods can help with this.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It’s okay to not always focus on voices, it helps to explore everything within the young person’s life context.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498" y="1589103"/>
            <a:ext cx="10653003" cy="4974608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spcAft>
                <a:spcPts val="1800"/>
              </a:spcAft>
              <a:buNone/>
            </a:pPr>
            <a:b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Voice Collective, Mind in Camden</a:t>
            </a:r>
            <a:b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Barnes House, 9-15 Camden Road</a:t>
            </a:r>
            <a:b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London, NW1 9LQ</a:t>
            </a:r>
          </a:p>
          <a:p>
            <a:pPr marL="0" indent="0" algn="ctr">
              <a:spcBef>
                <a:spcPct val="0"/>
              </a:spcBef>
              <a:spcAft>
                <a:spcPts val="1800"/>
              </a:spcAft>
              <a:buNone/>
            </a:pP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Tel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 020 7911 0822| 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Email: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info@voicecollective.co.uk</a:t>
            </a:r>
          </a:p>
          <a:p>
            <a:pPr marL="0" indent="0" algn="ctr">
              <a:spcBef>
                <a:spcPct val="0"/>
              </a:spcBef>
              <a:spcAft>
                <a:spcPts val="1800"/>
              </a:spcAft>
              <a:buNone/>
            </a:pP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Web: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www.voicecollective.co.uk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www.facebook.com/voicecollective</a:t>
            </a:r>
            <a:b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www.twitter.com/voicecollective</a:t>
            </a:r>
            <a:b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9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71997-48D5-4BD3-8E45-09D4BEC3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ethos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C1969-9FFD-40D0-A8FD-AA43F77DB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63396"/>
            <a:ext cx="10396883" cy="399693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Voices, visions and other unusual sensory perceptions are meaningful experiences that are unique to the individual. </a:t>
            </a:r>
          </a:p>
          <a:p>
            <a:pPr lvl="0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These are essentially normal, although unusual, human experiences which affect around 8% of young people. </a:t>
            </a:r>
          </a:p>
          <a:p>
            <a:pPr lvl="0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Although some young people with these experiences become very distressed, this is not inevitable. </a:t>
            </a:r>
          </a:p>
          <a:p>
            <a:pPr lvl="0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Difficulties in coping with the voices, visions and problems in an individual's life relating to these, are a key factor in levels of distress.</a:t>
            </a:r>
          </a:p>
          <a:p>
            <a:pPr lvl="0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are many different valid ways of understanding these experiences and, as such, it is important that individuals are supported to make sense of them in their own way.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116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1B7AA-4F53-4820-BCCD-E415ED3A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439" y="65314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GB" dirty="0"/>
              <a:t>The ecosystems we find ourselves in</a:t>
            </a:r>
          </a:p>
        </p:txBody>
      </p:sp>
      <p:pic>
        <p:nvPicPr>
          <p:cNvPr id="1028" name="Picture 4" descr="Topic 2 Definition and Categories of Risk and Protective Factors - ADD Free  Trainnig">
            <a:extLst>
              <a:ext uri="{FF2B5EF4-FFF2-40B4-BE49-F238E27FC236}">
                <a16:creationId xmlns:a16="http://schemas.microsoft.com/office/drawing/2014/main" id="{42BF8390-5329-4A75-AEBC-52C91345C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17" y="1217279"/>
            <a:ext cx="5159925" cy="493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760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57D02-5BAC-40F2-91CB-9D78D57F3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Existing in our own worlds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27CC8-115D-482A-9021-9E1DA7045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17959"/>
            <a:ext cx="10396883" cy="3311189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Young people rarely have space to make sense of the world on their terms, and are instead told about the world by powerful individuals and systems/institutions.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the world feels unwelcome or hostile, existing in our own realities can be a way of coping or escaping. Voices can reflect these systems, or can be a source of support and comfort.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Sometimes in response, we can retreat into our own worlds - This can take the form of hearing things, seeing things, other sensory experiences, felt presences, unshared beliefs, multiplicity, and more…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At voice collective, we support young people with these experiences, as well as helping them find ways to navigate the ecosystems influencing their lives, offering advocacy and solidarity.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37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Thinking about Hearing voices and related experiences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represent feelings or be an expression of distress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Commonly associated with feelings of shame, and secrecy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be related to difficult life experiences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be difficult to describe and articulate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Have meaning and significance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Don’t exist in a vacuum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Highly stigmatised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be helpful/comforting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‘A sane reaction to insane circumstances’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7217" y="2865338"/>
            <a:ext cx="3770727" cy="250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80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D2E15-2FCE-4B8C-8C37-47ACE6555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multiplicity?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6F9C3-1B0D-4D71-A1AB-0FDF338E0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23" y="1715294"/>
            <a:ext cx="8752488" cy="3427412"/>
          </a:xfrm>
        </p:spPr>
        <p:txBody>
          <a:bodyPr>
            <a:norm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experience of having more than one person, self or identity within the body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We all have different parts of ourselves e.g., acting differently to a boss than to a friend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But for multiplicity, the experience of having different selves is much stronger and involves having separate identities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Selves can have different thoughts, feelings, memories, genders, ages, and experiences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447592-047E-49BB-4008-373320E27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" t="806" r="1331" b="41521"/>
          <a:stretch>
            <a:fillRect/>
          </a:stretch>
        </p:blipFill>
        <p:spPr bwMode="auto">
          <a:xfrm>
            <a:off x="8195881" y="1592824"/>
            <a:ext cx="4080202" cy="342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17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A665A-4730-4ED6-AA51-9AE95066B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do young people make sense of multiplicity?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F8D6A-7360-4E0A-913E-1455A6BCF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Multiplicity has some similarities with dissociation experiences, but people highlight the non-clinical, not diagnostic, holistic nature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Young people often talk about the journey to understanding their multiplicity experiences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Consider a house-share with multiple people – all people who live in the house have individual experiences and identities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Multiplicity describes the experience – it is not a diagnosis (however some people do have a diagnosis e.g., dissociative identity disorder, or other specified dissociative disorder) – this can be helpful for some, but not a requirement </a:t>
            </a:r>
          </a:p>
        </p:txBody>
      </p:sp>
    </p:spTree>
    <p:extLst>
      <p:ext uri="{BB962C8B-B14F-4D97-AF65-F5344CB8AC3E}">
        <p14:creationId xmlns:p14="http://schemas.microsoft.com/office/powerpoint/2010/main" val="37201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4f86662-e1c4-4a69-b421-f9f18f07dc6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600ABAE5EAD944875A8F3FD05D3441" ma:contentTypeVersion="14" ma:contentTypeDescription="Create a new document." ma:contentTypeScope="" ma:versionID="0820ea3d97258e0ff863d92000df2314">
  <xsd:schema xmlns:xsd="http://www.w3.org/2001/XMLSchema" xmlns:xs="http://www.w3.org/2001/XMLSchema" xmlns:p="http://schemas.microsoft.com/office/2006/metadata/properties" xmlns:ns3="a681b9dd-c258-474a-ab73-52e65e475412" xmlns:ns4="64f86662-e1c4-4a69-b421-f9f18f07dc62" targetNamespace="http://schemas.microsoft.com/office/2006/metadata/properties" ma:root="true" ma:fieldsID="aeb4eef3545de75415fd536e57d082cb" ns3:_="" ns4:_="">
    <xsd:import namespace="a681b9dd-c258-474a-ab73-52e65e475412"/>
    <xsd:import namespace="64f86662-e1c4-4a69-b421-f9f18f07dc6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1b9dd-c258-474a-ab73-52e65e47541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f86662-e1c4-4a69-b421-f9f18f07dc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D89507-CA82-4910-A03B-10A42DAB86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176321-61E7-4A34-B6ED-6EBCACA2DB2E}">
  <ds:schemaRefs>
    <ds:schemaRef ds:uri="http://schemas.microsoft.com/office/infopath/2007/PartnerControls"/>
    <ds:schemaRef ds:uri="64f86662-e1c4-4a69-b421-f9f18f07dc62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a681b9dd-c258-474a-ab73-52e65e475412"/>
  </ds:schemaRefs>
</ds:datastoreItem>
</file>

<file path=customXml/itemProps3.xml><?xml version="1.0" encoding="utf-8"?>
<ds:datastoreItem xmlns:ds="http://schemas.openxmlformats.org/officeDocument/2006/customXml" ds:itemID="{5086BACA-1FE6-47FA-9698-C0FBBFF76A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81b9dd-c258-474a-ab73-52e65e475412"/>
    <ds:schemaRef ds:uri="64f86662-e1c4-4a69-b421-f9f18f07dc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2040</TotalTime>
  <Words>1923</Words>
  <Application>Microsoft Office PowerPoint</Application>
  <PresentationFormat>Widescreen</PresentationFormat>
  <Paragraphs>209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64" baseType="lpstr">
      <vt:lpstr>MS Gothic</vt:lpstr>
      <vt:lpstr>MS Mincho</vt:lpstr>
      <vt:lpstr>ＭＳ Ｐゴシック</vt:lpstr>
      <vt:lpstr>MS UI Gothic</vt:lpstr>
      <vt:lpstr>Algerian</vt:lpstr>
      <vt:lpstr>Arial</vt:lpstr>
      <vt:lpstr>Bahnschrift Light SemiCondensed</vt:lpstr>
      <vt:lpstr>Calibri</vt:lpstr>
      <vt:lpstr>Elephant</vt:lpstr>
      <vt:lpstr>Forte</vt:lpstr>
      <vt:lpstr>Freestyle Script</vt:lpstr>
      <vt:lpstr>Goudy Stout</vt:lpstr>
      <vt:lpstr>Haettenschweiler</vt:lpstr>
      <vt:lpstr>Harrington</vt:lpstr>
      <vt:lpstr>Impact</vt:lpstr>
      <vt:lpstr>Jokerman</vt:lpstr>
      <vt:lpstr>Lucida Handwriting</vt:lpstr>
      <vt:lpstr>Magneto</vt:lpstr>
      <vt:lpstr>Microsoft Himalaya</vt:lpstr>
      <vt:lpstr>Ravie</vt:lpstr>
      <vt:lpstr>Rockwell Extra Bold</vt:lpstr>
      <vt:lpstr>Snap ITC</vt:lpstr>
      <vt:lpstr>Times New Roman</vt:lpstr>
      <vt:lpstr>Wingdings</vt:lpstr>
      <vt:lpstr>Wingdings 2</vt:lpstr>
      <vt:lpstr>Main Event</vt:lpstr>
      <vt:lpstr>Space to find ourselves: Supporting children and young people who hear voices and other experiences</vt:lpstr>
      <vt:lpstr>Welcome and introductions</vt:lpstr>
      <vt:lpstr>Workshop outline</vt:lpstr>
      <vt:lpstr>The ethos</vt:lpstr>
      <vt:lpstr>The ecosystems we find ourselves in</vt:lpstr>
      <vt:lpstr>Existing in our own worlds</vt:lpstr>
      <vt:lpstr>Thinking about Hearing voices and related experiences</vt:lpstr>
      <vt:lpstr>What is multiplicity?</vt:lpstr>
      <vt:lpstr>How do young people make sense of multiplicity?</vt:lpstr>
      <vt:lpstr>How do they experience multiplicity?</vt:lpstr>
      <vt:lpstr>Being supported with multiplicity</vt:lpstr>
      <vt:lpstr>Being supported with multiplicity</vt:lpstr>
      <vt:lpstr>Barriers to getting support</vt:lpstr>
      <vt:lpstr>What do we mean by working creatively with young people?</vt:lpstr>
      <vt:lpstr>It can mean all sorts of things…</vt:lpstr>
      <vt:lpstr>Benefits of working creatively with young people</vt:lpstr>
      <vt:lpstr>Are there any drawbacks?</vt:lpstr>
      <vt:lpstr>How can we use creativity in our work?</vt:lpstr>
      <vt:lpstr>Different ways of seeing the world</vt:lpstr>
      <vt:lpstr>Talking. how easy is it?</vt:lpstr>
      <vt:lpstr>How we can help</vt:lpstr>
      <vt:lpstr>Coping strategies</vt:lpstr>
      <vt:lpstr>coping strategies</vt:lpstr>
      <vt:lpstr>It’s not all about coping strategies</vt:lpstr>
      <vt:lpstr>Making sense of voices</vt:lpstr>
      <vt:lpstr>Making sense of voices</vt:lpstr>
      <vt:lpstr>Support at voice collective</vt:lpstr>
      <vt:lpstr>PowerPoint Presentation</vt:lpstr>
      <vt:lpstr>Peer support groups</vt:lpstr>
      <vt:lpstr>One to one work</vt:lpstr>
      <vt:lpstr>Creative workshops</vt:lpstr>
      <vt:lpstr>Why a meme workshop?</vt:lpstr>
      <vt:lpstr>Discord server</vt:lpstr>
      <vt:lpstr>Focus groups / steering groups</vt:lpstr>
      <vt:lpstr>PowerPoint Presentation</vt:lpstr>
      <vt:lpstr>PowerPoint Presentation</vt:lpstr>
      <vt:lpstr>Take Home Points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creatively with young people who hear voices</dc:title>
  <dc:creator>Fiona Malpass</dc:creator>
  <cp:lastModifiedBy>Fiona Malpass</cp:lastModifiedBy>
  <cp:revision>44</cp:revision>
  <dcterms:created xsi:type="dcterms:W3CDTF">2015-04-12T18:02:51Z</dcterms:created>
  <dcterms:modified xsi:type="dcterms:W3CDTF">2023-10-23T20:06:53Z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0x01010037600ABAE5EAD944875A8F3FD05D3441</vt:lpwstr>
  </property>
</Properties>
</file>