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59" r:id="rId5"/>
    <p:sldId id="272" r:id="rId6"/>
    <p:sldId id="260" r:id="rId7"/>
    <p:sldId id="270" r:id="rId8"/>
    <p:sldId id="269" r:id="rId9"/>
    <p:sldId id="257" r:id="rId10"/>
    <p:sldId id="271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8" r:id="rId19"/>
    <p:sldId id="26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50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B3CB-5564-965C-673A-C3617D816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519C6-197C-280C-601B-F0A822F5D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BD4CD-4598-AC15-819E-264A829A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A146-5FFB-D379-6798-27724878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29D4-7E3E-57C3-2AAB-2755327A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887D-581D-3908-7D4A-B9EE7B4B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A426E-F1B3-7950-D3AA-C0C09686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6AAF-6A47-9BB7-3AB4-ACD3D3ED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86F5-E777-53C7-5E28-A013ED12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8C30-9AFC-85F4-229F-54CEDCE2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F00E7-029A-188C-9596-A44F1A04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87546-0C1B-EAE7-637B-D0477F445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F293-F751-38AA-E918-04DF3401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E3B8-0833-7E1A-98AD-234BBA18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0A22-40F1-E6A8-6F25-0E234D26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8490-0EF4-7790-5EB1-BEC74125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9D93-A4ED-C40F-7948-6E689745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2DAB-A45F-BDBC-7DEB-A5639E3E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58F7-C008-F8FE-C1AC-420D016C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6A0F-62F5-03C7-2B51-B7537CCC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6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700B-4D7A-0B30-51B3-844437CD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A36C2-F365-D8F6-74FF-E5F7FCEF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8D605-902E-6029-5718-A83A9EC8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90EF9-700E-B69D-2AD6-711F9CA0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B8D6-67A8-4232-91EA-256ADEE4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5934-FF23-733F-C13F-BBF03A6D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C144-94C3-F9ED-ADD1-FFB614B1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F3B0-5772-3486-567D-C50D066ED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7204-CF6F-F3A4-5F4A-FE2354B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5E891-059C-A91E-A961-CEE2F4DC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D9C03-AB3C-6C28-AF1A-8E019A40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DBFE-FB07-4B46-433C-1F43EFFD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788C-D27D-B14E-41D9-926D11A9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E46E3-FC4D-1DBE-625C-DE9220FD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165BE-51D7-CA95-B1A6-0E5A96AB1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733D4-76BD-5F04-E40F-EB2EBB817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F4B03-3E70-1AB2-5352-F4EE0C24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6446B-D3F1-9CF2-90CE-353CCB5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CA816-FA65-F8BB-6A50-BA843622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ED89-3E56-152B-CACE-568987A9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025B1-E8B0-5CCC-990B-1043087F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77F9D-E691-85F9-2F1B-9DD5615A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A68DD-C7D0-BF63-762C-CD8B71BF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B7D26-2EBC-1872-702F-A2EBD6A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82332-DEE8-A2E4-8A6E-38C9CFCB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2D3EC-CDE3-56AA-8110-FDB3F349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C17F-CB81-209F-9FDD-7CAAEFA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72ED-EBB3-2CCE-A28E-6976993D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1F085-DF19-CD03-08B5-5922D366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C80E-6132-A8AA-7AFF-4DE7ACC0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4014-CF5B-A882-26CE-06C135D7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6794E-2B15-DFB1-EA12-8A75587D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B9D1-832A-A8C1-CD5C-ED05B0A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6D258-7966-F9AE-3374-829848832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E8AFB-C04C-E888-65F4-3C0A869DC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D5BA7-6DC0-85DE-D70B-4100ED5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7BF3E-B2C3-B1F1-2F49-16A862A0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DB7D3-7534-1D8C-0DDD-E06FFEE2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42349-1DAA-78BD-3853-19602E96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F787A-649D-1011-80A4-C4DF3AEA5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D6D1-3813-04BC-F91D-092823F70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D8E5-2106-B341-ABBD-B13900F570A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60D36-F0E1-2545-50F3-80366DD0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206C-69AC-5ABD-3359-3F5ECD15A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AE25-9B97-3345-8F03-3FEFAADA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elnco87@gmail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iwaddingham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lroad tracks intersecting">
            <a:extLst>
              <a:ext uri="{FF2B5EF4-FFF2-40B4-BE49-F238E27FC236}">
                <a16:creationId xmlns:a16="http://schemas.microsoft.com/office/drawing/2014/main" id="{2C387EF8-EDD9-72F7-60B8-94DF7AACD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30237-FC01-CC07-2D3E-D2453DA1F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AU" sz="2300" b="1" i="1">
                <a:effectLst/>
                <a:latin typeface="OpenSans"/>
              </a:rPr>
              <a:t>Voice hearing and motherhood: intersection and complexities</a:t>
            </a:r>
            <a:br>
              <a:rPr lang="en-AU" sz="2300" b="1" i="1">
                <a:effectLst/>
                <a:latin typeface="OpenSans"/>
              </a:rPr>
            </a:br>
            <a:r>
              <a:rPr lang="en-AU" sz="2300" b="1" i="1">
                <a:effectLst/>
                <a:latin typeface="OpenSans"/>
              </a:rPr>
              <a:t> </a:t>
            </a:r>
            <a:br>
              <a:rPr lang="en-AU" sz="2300" b="1" i="1">
                <a:effectLst/>
                <a:latin typeface="OpenSans"/>
              </a:rPr>
            </a:br>
            <a:r>
              <a:rPr lang="en-AU" sz="2300" b="1">
                <a:effectLst/>
                <a:latin typeface="OpenSans"/>
              </a:rPr>
              <a:t>Entente de voix et maternité : intersection et complexités </a:t>
            </a:r>
            <a:br>
              <a:rPr lang="en-AU" sz="2300">
                <a:effectLst/>
              </a:rPr>
            </a:br>
            <a:br>
              <a:rPr lang="en-AU" sz="2300">
                <a:effectLst/>
              </a:rPr>
            </a:br>
            <a:endParaRPr lang="en-US" sz="2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9C9E9-54F2-738C-34D0-D155F00D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Rai Waddingham</a:t>
            </a:r>
          </a:p>
          <a:p>
            <a:pPr algn="l"/>
            <a:r>
              <a:rPr lang="en-US" sz="2000"/>
              <a:t>Kellie Stastny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9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alf a lemon in the middle of whole ones.">
            <a:extLst>
              <a:ext uri="{FF2B5EF4-FFF2-40B4-BE49-F238E27FC236}">
                <a16:creationId xmlns:a16="http://schemas.microsoft.com/office/drawing/2014/main" id="{E4A4DB2A-76EF-FB29-5E8A-DAB88F86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283CB-7F12-4F3F-FF75-31A28192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Unique Challenges 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One red tulip in field of blue hyacinth">
            <a:extLst>
              <a:ext uri="{FF2B5EF4-FFF2-40B4-BE49-F238E27FC236}">
                <a16:creationId xmlns:a16="http://schemas.microsoft.com/office/drawing/2014/main" id="{31EBC417-9CC8-0718-B797-71DF67093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B8D66-2B94-3C98-D6BF-2BDD70B8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Unique Strengths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Content Placeholder 4" descr="Close-up of charcoal grey acoustic foam">
            <a:extLst>
              <a:ext uri="{FF2B5EF4-FFF2-40B4-BE49-F238E27FC236}">
                <a16:creationId xmlns:a16="http://schemas.microsoft.com/office/drawing/2014/main" id="{30F20036-1904-8342-BABD-C9CAF4AA4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2CFF44-4F11-1EB9-C7CE-9AE602D7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Reducing Self Criticism </a:t>
            </a:r>
          </a:p>
        </p:txBody>
      </p:sp>
    </p:spTree>
    <p:extLst>
      <p:ext uri="{BB962C8B-B14F-4D97-AF65-F5344CB8AC3E}">
        <p14:creationId xmlns:p14="http://schemas.microsoft.com/office/powerpoint/2010/main" val="376909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500A-697F-3C72-7FDC-7D190FB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Cultivating Compassion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and heart sign-on pink background">
            <a:extLst>
              <a:ext uri="{FF2B5EF4-FFF2-40B4-BE49-F238E27FC236}">
                <a16:creationId xmlns:a16="http://schemas.microsoft.com/office/drawing/2014/main" id="{4D9006F4-8A29-BF2A-A016-0FCB67CC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435" y="2633472"/>
            <a:ext cx="959208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AC6D3-3EB8-E3E9-87D8-9DAB0487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Supporting Relationships 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hite stones balanced in a stack">
            <a:extLst>
              <a:ext uri="{FF2B5EF4-FFF2-40B4-BE49-F238E27FC236}">
                <a16:creationId xmlns:a16="http://schemas.microsoft.com/office/drawing/2014/main" id="{DFBF202E-A095-256D-5E55-812A365D7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583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wo phones with conversation bubbles">
            <a:extLst>
              <a:ext uri="{FF2B5EF4-FFF2-40B4-BE49-F238E27FC236}">
                <a16:creationId xmlns:a16="http://schemas.microsoft.com/office/drawing/2014/main" id="{F79A8151-E402-AC59-0369-CE5FB817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546BD-6131-B480-839B-714210DF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Open Communication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ainbow threads and needle">
            <a:extLst>
              <a:ext uri="{FF2B5EF4-FFF2-40B4-BE49-F238E27FC236}">
                <a16:creationId xmlns:a16="http://schemas.microsoft.com/office/drawing/2014/main" id="{41D778D5-6942-7EA9-042E-197836CD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2CDB7-9DFF-B222-783F-E864ED4E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Supporting family to understand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ees game">
            <a:extLst>
              <a:ext uri="{FF2B5EF4-FFF2-40B4-BE49-F238E27FC236}">
                <a16:creationId xmlns:a16="http://schemas.microsoft.com/office/drawing/2014/main" id="{33A6BF1B-BE7D-D60A-45FE-6A6A35095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281DF-41E1-72DC-A7F4-32246A92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What are the strategies we use?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Bright coloured houses">
            <a:extLst>
              <a:ext uri="{FF2B5EF4-FFF2-40B4-BE49-F238E27FC236}">
                <a16:creationId xmlns:a16="http://schemas.microsoft.com/office/drawing/2014/main" id="{4EEB2D58-4D1A-ADA8-2954-F1F3D4095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BB237-731F-9C65-9E97-C499F954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Community and Connection</a:t>
            </a:r>
          </a:p>
        </p:txBody>
      </p:sp>
    </p:spTree>
    <p:extLst>
      <p:ext uri="{BB962C8B-B14F-4D97-AF65-F5344CB8AC3E}">
        <p14:creationId xmlns:p14="http://schemas.microsoft.com/office/powerpoint/2010/main" val="103802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E9159-AF23-536C-CEED-7B5FD3EF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Key Takeaways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Key on a blueprint for a house">
            <a:extLst>
              <a:ext uri="{FF2B5EF4-FFF2-40B4-BE49-F238E27FC236}">
                <a16:creationId xmlns:a16="http://schemas.microsoft.com/office/drawing/2014/main" id="{76A49396-B476-6B00-6F62-F1A5DC35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767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Calendar">
            <a:extLst>
              <a:ext uri="{FF2B5EF4-FFF2-40B4-BE49-F238E27FC236}">
                <a16:creationId xmlns:a16="http://schemas.microsoft.com/office/drawing/2014/main" id="{81C5EBC0-F695-AC65-17F3-209D9540C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0AB39-F493-C140-344C-B61AFC67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Hopes for today’s Workshop?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1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2C41-F2C1-D77E-7A24-709E3C6C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/>
              <a:t>Thank you for being with us today</a:t>
            </a:r>
          </a:p>
        </p:txBody>
      </p:sp>
      <p:pic>
        <p:nvPicPr>
          <p:cNvPr id="6" name="Content Placeholder 5" descr="Flat lay of stationery">
            <a:extLst>
              <a:ext uri="{FF2B5EF4-FFF2-40B4-BE49-F238E27FC236}">
                <a16:creationId xmlns:a16="http://schemas.microsoft.com/office/drawing/2014/main" id="{0B20162B-AA2D-EAAF-8A09-4EBA53CB5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18A5A8-173C-6D9B-6EEB-03A32822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Contact us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kelnco87@gmail.com</a:t>
            </a:r>
            <a:endParaRPr lang="en-US" sz="2000" dirty="0"/>
          </a:p>
          <a:p>
            <a:r>
              <a:rPr lang="en-US" sz="2000" dirty="0">
                <a:hlinkClick r:id="rId4"/>
              </a:rPr>
              <a:t>raiwaddingham@gmail.com</a:t>
            </a:r>
            <a:r>
              <a:rPr lang="en-US" sz="200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067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ypebar ready to print a question mark">
            <a:extLst>
              <a:ext uri="{FF2B5EF4-FFF2-40B4-BE49-F238E27FC236}">
                <a16:creationId xmlns:a16="http://schemas.microsoft.com/office/drawing/2014/main" id="{4691B6D8-3D8C-81C3-A464-41705E472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B044B-1EDE-3055-90BE-6FD6A2E3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Why is this not discussed?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arm clocks with mouths">
            <a:extLst>
              <a:ext uri="{FF2B5EF4-FFF2-40B4-BE49-F238E27FC236}">
                <a16:creationId xmlns:a16="http://schemas.microsoft.com/office/drawing/2014/main" id="{10AED140-531C-E551-C384-D5556D299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1CE1D-562A-9BA5-06AE-9ADC4853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Pregnancy and Voice Hearing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55AE4-041E-CED8-B28B-67A7CF88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What are the Complexities?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iver complex in forest">
            <a:extLst>
              <a:ext uri="{FF2B5EF4-FFF2-40B4-BE49-F238E27FC236}">
                <a16:creationId xmlns:a16="http://schemas.microsoft.com/office/drawing/2014/main" id="{359AA120-CD64-2336-E3F8-50891FA64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16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eld of clover">
            <a:extLst>
              <a:ext uri="{FF2B5EF4-FFF2-40B4-BE49-F238E27FC236}">
                <a16:creationId xmlns:a16="http://schemas.microsoft.com/office/drawing/2014/main" id="{A15DECC2-4174-92A1-36D5-53F5E107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9BF08-4838-7D44-64D1-4146D9E7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Loss, Grief, and Fear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2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63C5C-0512-FF2B-8A80-A9EB2E12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Underlying and Apparent Taboo and Stigma</a:t>
            </a:r>
          </a:p>
        </p:txBody>
      </p:sp>
      <p:pic>
        <p:nvPicPr>
          <p:cNvPr id="5" name="Content Placeholder 4" descr="Purple crocuses in snow">
            <a:extLst>
              <a:ext uri="{FF2B5EF4-FFF2-40B4-BE49-F238E27FC236}">
                <a16:creationId xmlns:a16="http://schemas.microsoft.com/office/drawing/2014/main" id="{E13F507E-3453-3C00-5148-3482AAAE7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5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Empty chairs in jury box">
            <a:extLst>
              <a:ext uri="{FF2B5EF4-FFF2-40B4-BE49-F238E27FC236}">
                <a16:creationId xmlns:a16="http://schemas.microsoft.com/office/drawing/2014/main" id="{DFAC04A4-AFEC-A84F-735E-2B78AC62D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680F5-260D-12D5-33BA-F44645A2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Prejudice and Discrimination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E279-9634-02D5-42A6-5C1C3E8D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414" y="640080"/>
            <a:ext cx="475845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Voice Hearing and Parenting</a:t>
            </a:r>
          </a:p>
        </p:txBody>
      </p:sp>
      <p:pic>
        <p:nvPicPr>
          <p:cNvPr id="5" name="Picture 4" descr="Mama and baby elephant">
            <a:extLst>
              <a:ext uri="{FF2B5EF4-FFF2-40B4-BE49-F238E27FC236}">
                <a16:creationId xmlns:a16="http://schemas.microsoft.com/office/drawing/2014/main" id="{B7376B08-DDC4-9CB4-D333-EE7685014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20059</TotalTime>
  <Words>113</Words>
  <Application>Microsoft Macintosh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OpenSans</vt:lpstr>
      <vt:lpstr>Office Theme</vt:lpstr>
      <vt:lpstr>Voice hearing and motherhood: intersection and complexities   Entente de voix et maternité : intersection et complexités   </vt:lpstr>
      <vt:lpstr>Hopes for today’s Workshop?</vt:lpstr>
      <vt:lpstr>Why is this not discussed?</vt:lpstr>
      <vt:lpstr>Pregnancy and Voice Hearing</vt:lpstr>
      <vt:lpstr>What are the Complexities?</vt:lpstr>
      <vt:lpstr>Loss, Grief, and Fear</vt:lpstr>
      <vt:lpstr>Underlying and Apparent Taboo and Stigma</vt:lpstr>
      <vt:lpstr>Prejudice and Discrimination </vt:lpstr>
      <vt:lpstr>Voice Hearing and Parenting</vt:lpstr>
      <vt:lpstr>Unique Challenges </vt:lpstr>
      <vt:lpstr>Unique Strengths</vt:lpstr>
      <vt:lpstr>Reducing Self Criticism </vt:lpstr>
      <vt:lpstr>Cultivating Compassion</vt:lpstr>
      <vt:lpstr>Supporting Relationships </vt:lpstr>
      <vt:lpstr>Open Communication</vt:lpstr>
      <vt:lpstr>Supporting family to understand</vt:lpstr>
      <vt:lpstr>What are the strategies we use?</vt:lpstr>
      <vt:lpstr>Community and Connection</vt:lpstr>
      <vt:lpstr>Key Takeaways</vt:lpstr>
      <vt:lpstr>Thank you for being with us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hearing and motherhood: intersection and complexities   Entente de voix et maternité : intersection et complexités   </dc:title>
  <dc:creator>Kellie Stastny</dc:creator>
  <cp:lastModifiedBy>Kellie Stastny</cp:lastModifiedBy>
  <cp:revision>3</cp:revision>
  <dcterms:created xsi:type="dcterms:W3CDTF">2023-09-19T11:52:41Z</dcterms:created>
  <dcterms:modified xsi:type="dcterms:W3CDTF">2023-10-19T19:08:21Z</dcterms:modified>
</cp:coreProperties>
</file>