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59" r:id="rId6"/>
    <p:sldId id="261" r:id="rId7"/>
    <p:sldId id="262" r:id="rId8"/>
    <p:sldId id="263" r:id="rId9"/>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0" d="100"/>
          <a:sy n="70" d="100"/>
        </p:scale>
        <p:origin x="-1884" y="-168"/>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nl-NL"/>
          </a:p>
        </p:txBody>
      </p:sp>
      <p:sp>
        <p:nvSpPr>
          <p:cNvPr id="4" name="Tijdelijke aanduiding voor datum 3"/>
          <p:cNvSpPr>
            <a:spLocks noGrp="1"/>
          </p:cNvSpPr>
          <p:nvPr>
            <p:ph type="dt" sz="half" idx="10"/>
          </p:nvPr>
        </p:nvSpPr>
        <p:spPr/>
        <p:txBody>
          <a:bodyPr/>
          <a:lstStyle/>
          <a:p>
            <a:fld id="{51B59559-3195-4D60-8ABC-31C664CD11C4}" type="datetimeFigureOut">
              <a:rPr lang="nl-NL" smtClean="0"/>
              <a:pPr/>
              <a:t>17-10-2023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FD62C200-0070-4710-8C03-7B63450CD94A}" type="slidenum">
              <a:rPr lang="nl-NL" smtClean="0"/>
              <a:pPr/>
              <a:t>‹nr.›</a:t>
            </a:fld>
            <a:endParaRPr lang="nl-NL"/>
          </a:p>
        </p:txBody>
      </p:sp>
    </p:spTree>
    <p:extLst>
      <p:ext uri="{BB962C8B-B14F-4D97-AF65-F5344CB8AC3E}">
        <p14:creationId xmlns="" xmlns:p14="http://schemas.microsoft.com/office/powerpoint/2010/main" val="9896868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51B59559-3195-4D60-8ABC-31C664CD11C4}" type="datetimeFigureOut">
              <a:rPr lang="nl-NL" smtClean="0"/>
              <a:pPr/>
              <a:t>17-10-2023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FD62C200-0070-4710-8C03-7B63450CD94A}" type="slidenum">
              <a:rPr lang="nl-NL" smtClean="0"/>
              <a:pPr/>
              <a:t>‹nr.›</a:t>
            </a:fld>
            <a:endParaRPr lang="nl-NL"/>
          </a:p>
        </p:txBody>
      </p:sp>
    </p:spTree>
    <p:extLst>
      <p:ext uri="{BB962C8B-B14F-4D97-AF65-F5344CB8AC3E}">
        <p14:creationId xmlns="" xmlns:p14="http://schemas.microsoft.com/office/powerpoint/2010/main" val="32800462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51B59559-3195-4D60-8ABC-31C664CD11C4}" type="datetimeFigureOut">
              <a:rPr lang="nl-NL" smtClean="0"/>
              <a:pPr/>
              <a:t>17-10-2023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FD62C200-0070-4710-8C03-7B63450CD94A}" type="slidenum">
              <a:rPr lang="nl-NL" smtClean="0"/>
              <a:pPr/>
              <a:t>‹nr.›</a:t>
            </a:fld>
            <a:endParaRPr lang="nl-NL"/>
          </a:p>
        </p:txBody>
      </p:sp>
    </p:spTree>
    <p:extLst>
      <p:ext uri="{BB962C8B-B14F-4D97-AF65-F5344CB8AC3E}">
        <p14:creationId xmlns="" xmlns:p14="http://schemas.microsoft.com/office/powerpoint/2010/main" val="13678820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51B59559-3195-4D60-8ABC-31C664CD11C4}" type="datetimeFigureOut">
              <a:rPr lang="nl-NL" smtClean="0"/>
              <a:pPr/>
              <a:t>17-10-2023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FD62C200-0070-4710-8C03-7B63450CD94A}" type="slidenum">
              <a:rPr lang="nl-NL" smtClean="0"/>
              <a:pPr/>
              <a:t>‹nr.›</a:t>
            </a:fld>
            <a:endParaRPr lang="nl-NL"/>
          </a:p>
        </p:txBody>
      </p:sp>
    </p:spTree>
    <p:extLst>
      <p:ext uri="{BB962C8B-B14F-4D97-AF65-F5344CB8AC3E}">
        <p14:creationId xmlns="" xmlns:p14="http://schemas.microsoft.com/office/powerpoint/2010/main" val="17265767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51B59559-3195-4D60-8ABC-31C664CD11C4}" type="datetimeFigureOut">
              <a:rPr lang="nl-NL" smtClean="0"/>
              <a:pPr/>
              <a:t>17-10-2023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FD62C200-0070-4710-8C03-7B63450CD94A}" type="slidenum">
              <a:rPr lang="nl-NL" smtClean="0"/>
              <a:pPr/>
              <a:t>‹nr.›</a:t>
            </a:fld>
            <a:endParaRPr lang="nl-NL"/>
          </a:p>
        </p:txBody>
      </p:sp>
    </p:spTree>
    <p:extLst>
      <p:ext uri="{BB962C8B-B14F-4D97-AF65-F5344CB8AC3E}">
        <p14:creationId xmlns="" xmlns:p14="http://schemas.microsoft.com/office/powerpoint/2010/main" val="34939688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51B59559-3195-4D60-8ABC-31C664CD11C4}" type="datetimeFigureOut">
              <a:rPr lang="nl-NL" smtClean="0"/>
              <a:pPr/>
              <a:t>17-10-2023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FD62C200-0070-4710-8C03-7B63450CD94A}" type="slidenum">
              <a:rPr lang="nl-NL" smtClean="0"/>
              <a:pPr/>
              <a:t>‹nr.›</a:t>
            </a:fld>
            <a:endParaRPr lang="nl-NL"/>
          </a:p>
        </p:txBody>
      </p:sp>
    </p:spTree>
    <p:extLst>
      <p:ext uri="{BB962C8B-B14F-4D97-AF65-F5344CB8AC3E}">
        <p14:creationId xmlns="" xmlns:p14="http://schemas.microsoft.com/office/powerpoint/2010/main" val="36912538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51B59559-3195-4D60-8ABC-31C664CD11C4}" type="datetimeFigureOut">
              <a:rPr lang="nl-NL" smtClean="0"/>
              <a:pPr/>
              <a:t>17-10-2023</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FD62C200-0070-4710-8C03-7B63450CD94A}" type="slidenum">
              <a:rPr lang="nl-NL" smtClean="0"/>
              <a:pPr/>
              <a:t>‹nr.›</a:t>
            </a:fld>
            <a:endParaRPr lang="nl-NL"/>
          </a:p>
        </p:txBody>
      </p:sp>
    </p:spTree>
    <p:extLst>
      <p:ext uri="{BB962C8B-B14F-4D97-AF65-F5344CB8AC3E}">
        <p14:creationId xmlns="" xmlns:p14="http://schemas.microsoft.com/office/powerpoint/2010/main" val="16915851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51B59559-3195-4D60-8ABC-31C664CD11C4}" type="datetimeFigureOut">
              <a:rPr lang="nl-NL" smtClean="0"/>
              <a:pPr/>
              <a:t>17-10-2023</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FD62C200-0070-4710-8C03-7B63450CD94A}" type="slidenum">
              <a:rPr lang="nl-NL" smtClean="0"/>
              <a:pPr/>
              <a:t>‹nr.›</a:t>
            </a:fld>
            <a:endParaRPr lang="nl-NL"/>
          </a:p>
        </p:txBody>
      </p:sp>
    </p:spTree>
    <p:extLst>
      <p:ext uri="{BB962C8B-B14F-4D97-AF65-F5344CB8AC3E}">
        <p14:creationId xmlns="" xmlns:p14="http://schemas.microsoft.com/office/powerpoint/2010/main" val="10873667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51B59559-3195-4D60-8ABC-31C664CD11C4}" type="datetimeFigureOut">
              <a:rPr lang="nl-NL" smtClean="0"/>
              <a:pPr/>
              <a:t>17-10-2023</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FD62C200-0070-4710-8C03-7B63450CD94A}" type="slidenum">
              <a:rPr lang="nl-NL" smtClean="0"/>
              <a:pPr/>
              <a:t>‹nr.›</a:t>
            </a:fld>
            <a:endParaRPr lang="nl-NL"/>
          </a:p>
        </p:txBody>
      </p:sp>
    </p:spTree>
    <p:extLst>
      <p:ext uri="{BB962C8B-B14F-4D97-AF65-F5344CB8AC3E}">
        <p14:creationId xmlns="" xmlns:p14="http://schemas.microsoft.com/office/powerpoint/2010/main" val="24478588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51B59559-3195-4D60-8ABC-31C664CD11C4}" type="datetimeFigureOut">
              <a:rPr lang="nl-NL" smtClean="0"/>
              <a:pPr/>
              <a:t>17-10-2023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FD62C200-0070-4710-8C03-7B63450CD94A}" type="slidenum">
              <a:rPr lang="nl-NL" smtClean="0"/>
              <a:pPr/>
              <a:t>‹nr.›</a:t>
            </a:fld>
            <a:endParaRPr lang="nl-NL"/>
          </a:p>
        </p:txBody>
      </p:sp>
    </p:spTree>
    <p:extLst>
      <p:ext uri="{BB962C8B-B14F-4D97-AF65-F5344CB8AC3E}">
        <p14:creationId xmlns="" xmlns:p14="http://schemas.microsoft.com/office/powerpoint/2010/main" val="12380764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51B59559-3195-4D60-8ABC-31C664CD11C4}" type="datetimeFigureOut">
              <a:rPr lang="nl-NL" smtClean="0"/>
              <a:pPr/>
              <a:t>17-10-2023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FD62C200-0070-4710-8C03-7B63450CD94A}" type="slidenum">
              <a:rPr lang="nl-NL" smtClean="0"/>
              <a:pPr/>
              <a:t>‹nr.›</a:t>
            </a:fld>
            <a:endParaRPr lang="nl-NL"/>
          </a:p>
        </p:txBody>
      </p:sp>
    </p:spTree>
    <p:extLst>
      <p:ext uri="{BB962C8B-B14F-4D97-AF65-F5344CB8AC3E}">
        <p14:creationId xmlns="" xmlns:p14="http://schemas.microsoft.com/office/powerpoint/2010/main" val="2573442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B59559-3195-4D60-8ABC-31C664CD11C4}" type="datetimeFigureOut">
              <a:rPr lang="nl-NL" smtClean="0"/>
              <a:pPr/>
              <a:t>17-10-2023</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62C200-0070-4710-8C03-7B63450CD94A}" type="slidenum">
              <a:rPr lang="nl-NL" smtClean="0"/>
              <a:pPr/>
              <a:t>‹nr.›</a:t>
            </a:fld>
            <a:endParaRPr lang="nl-NL"/>
          </a:p>
        </p:txBody>
      </p:sp>
    </p:spTree>
    <p:extLst>
      <p:ext uri="{BB962C8B-B14F-4D97-AF65-F5344CB8AC3E}">
        <p14:creationId xmlns="" xmlns:p14="http://schemas.microsoft.com/office/powerpoint/2010/main" val="15494483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764704"/>
            <a:ext cx="7772400" cy="2835746"/>
          </a:xfrm>
        </p:spPr>
        <p:txBody>
          <a:bodyPr/>
          <a:lstStyle/>
          <a:p>
            <a:r>
              <a:rPr lang="nl-NL" sz="3600" dirty="0" err="1" smtClean="0"/>
              <a:t>Insight</a:t>
            </a:r>
            <a:r>
              <a:rPr lang="nl-NL" sz="3600" dirty="0" smtClean="0"/>
              <a:t> </a:t>
            </a:r>
            <a:r>
              <a:rPr lang="nl-NL" sz="3600" dirty="0" err="1" smtClean="0"/>
              <a:t>providing</a:t>
            </a:r>
            <a:r>
              <a:rPr lang="nl-NL" sz="3600" dirty="0" smtClean="0"/>
              <a:t> </a:t>
            </a:r>
            <a:r>
              <a:rPr lang="nl-NL" sz="3600" dirty="0" err="1" smtClean="0"/>
              <a:t>drawing</a:t>
            </a:r>
            <a:r>
              <a:rPr lang="nl-NL" sz="3600" dirty="0" smtClean="0"/>
              <a:t> </a:t>
            </a:r>
            <a:br>
              <a:rPr lang="nl-NL" sz="3600" dirty="0" smtClean="0"/>
            </a:br>
            <a:r>
              <a:rPr lang="nl-NL" sz="3600" smtClean="0"/>
              <a:t> </a:t>
            </a:r>
            <a:r>
              <a:rPr lang="nl-NL" sz="3600" dirty="0" smtClean="0">
                <a:solidFill>
                  <a:srgbClr val="0070C0"/>
                </a:solidFill>
              </a:rPr>
              <a:t>A</a:t>
            </a:r>
            <a:r>
              <a:rPr lang="nl-NL" sz="3600" smtClean="0">
                <a:solidFill>
                  <a:srgbClr val="0070C0"/>
                </a:solidFill>
              </a:rPr>
              <a:t>perçu </a:t>
            </a:r>
            <a:r>
              <a:rPr lang="nl-NL" sz="3600" dirty="0" err="1" smtClean="0">
                <a:solidFill>
                  <a:srgbClr val="0070C0"/>
                </a:solidFill>
              </a:rPr>
              <a:t>fournissant</a:t>
            </a:r>
            <a:r>
              <a:rPr lang="nl-NL" sz="3600" dirty="0" smtClean="0">
                <a:solidFill>
                  <a:srgbClr val="0070C0"/>
                </a:solidFill>
              </a:rPr>
              <a:t> </a:t>
            </a:r>
            <a:r>
              <a:rPr lang="nl-NL" sz="3600" dirty="0" err="1" smtClean="0">
                <a:solidFill>
                  <a:srgbClr val="0070C0"/>
                </a:solidFill>
              </a:rPr>
              <a:t>un</a:t>
            </a:r>
            <a:r>
              <a:rPr lang="nl-NL" sz="3600" dirty="0" smtClean="0">
                <a:solidFill>
                  <a:srgbClr val="0070C0"/>
                </a:solidFill>
              </a:rPr>
              <a:t> dessin</a:t>
            </a:r>
            <a:r>
              <a:rPr lang="nl-NL" dirty="0" smtClean="0"/>
              <a:t/>
            </a:r>
            <a:br>
              <a:rPr lang="nl-NL" dirty="0" smtClean="0"/>
            </a:br>
            <a:r>
              <a:rPr lang="nl-NL" dirty="0"/>
              <a:t/>
            </a:r>
            <a:br>
              <a:rPr lang="nl-NL" dirty="0"/>
            </a:br>
            <a:r>
              <a:rPr lang="nl-NL" dirty="0" smtClean="0">
                <a:solidFill>
                  <a:srgbClr val="00B050"/>
                </a:solidFill>
              </a:rPr>
              <a:t>Geert zomer</a:t>
            </a:r>
            <a:endParaRPr lang="nl-NL" dirty="0">
              <a:solidFill>
                <a:srgbClr val="00B050"/>
              </a:solidFill>
            </a:endParaRPr>
          </a:p>
        </p:txBody>
      </p:sp>
      <p:sp>
        <p:nvSpPr>
          <p:cNvPr id="3" name="Ondertitel 2"/>
          <p:cNvSpPr>
            <a:spLocks noGrp="1"/>
          </p:cNvSpPr>
          <p:nvPr>
            <p:ph type="subTitle" idx="1"/>
          </p:nvPr>
        </p:nvSpPr>
        <p:spPr/>
        <p:txBody>
          <a:bodyPr>
            <a:normAutofit fontScale="92500" lnSpcReduction="20000"/>
          </a:bodyPr>
          <a:lstStyle/>
          <a:p>
            <a:r>
              <a:rPr lang="nl-NL" dirty="0" err="1" smtClean="0">
                <a:solidFill>
                  <a:schemeClr val="tx1"/>
                </a:solidFill>
              </a:rPr>
              <a:t>Specialized</a:t>
            </a:r>
            <a:r>
              <a:rPr lang="nl-NL" dirty="0" smtClean="0">
                <a:solidFill>
                  <a:schemeClr val="tx1"/>
                </a:solidFill>
              </a:rPr>
              <a:t> in </a:t>
            </a:r>
            <a:r>
              <a:rPr lang="nl-NL" dirty="0" err="1" smtClean="0">
                <a:solidFill>
                  <a:schemeClr val="tx1"/>
                </a:solidFill>
              </a:rPr>
              <a:t>psychosis</a:t>
            </a:r>
            <a:r>
              <a:rPr lang="nl-NL" dirty="0" smtClean="0">
                <a:solidFill>
                  <a:schemeClr val="tx1"/>
                </a:solidFill>
              </a:rPr>
              <a:t> and hearing </a:t>
            </a:r>
            <a:r>
              <a:rPr lang="nl-NL" dirty="0" err="1" smtClean="0">
                <a:solidFill>
                  <a:schemeClr val="tx1"/>
                </a:solidFill>
              </a:rPr>
              <a:t>voices</a:t>
            </a:r>
            <a:r>
              <a:rPr lang="nl-NL" dirty="0" smtClean="0">
                <a:solidFill>
                  <a:schemeClr val="tx1"/>
                </a:solidFill>
              </a:rPr>
              <a:t>.</a:t>
            </a:r>
          </a:p>
          <a:p>
            <a:r>
              <a:rPr lang="fr-FR" dirty="0" smtClean="0">
                <a:solidFill>
                  <a:srgbClr val="0070C0"/>
                </a:solidFill>
              </a:rPr>
              <a:t>Spécialisé en psychose et en audition des voix.</a:t>
            </a:r>
            <a:endParaRPr lang="nl-NL" dirty="0">
              <a:solidFill>
                <a:srgbClr val="0070C0"/>
              </a:solidFill>
            </a:endParaRPr>
          </a:p>
        </p:txBody>
      </p:sp>
    </p:spTree>
    <p:extLst>
      <p:ext uri="{BB962C8B-B14F-4D97-AF65-F5344CB8AC3E}">
        <p14:creationId xmlns="" xmlns:p14="http://schemas.microsoft.com/office/powerpoint/2010/main" val="36246011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r>
              <a:rPr lang="en-US" sz="3600" dirty="0"/>
              <a:t>insight providing </a:t>
            </a:r>
            <a:r>
              <a:rPr lang="en-US" sz="3600" dirty="0" smtClean="0"/>
              <a:t>drawing</a:t>
            </a:r>
            <a:br>
              <a:rPr lang="en-US" sz="3600" dirty="0" smtClean="0"/>
            </a:br>
            <a:r>
              <a:rPr lang="nl-NL" sz="3600" dirty="0" smtClean="0">
                <a:solidFill>
                  <a:srgbClr val="0070C0"/>
                </a:solidFill>
              </a:rPr>
              <a:t> aperçu </a:t>
            </a:r>
            <a:r>
              <a:rPr lang="nl-NL" sz="3600" dirty="0" err="1" smtClean="0">
                <a:solidFill>
                  <a:srgbClr val="0070C0"/>
                </a:solidFill>
              </a:rPr>
              <a:t>fournissant</a:t>
            </a:r>
            <a:r>
              <a:rPr lang="nl-NL" sz="3600" dirty="0" smtClean="0">
                <a:solidFill>
                  <a:srgbClr val="0070C0"/>
                </a:solidFill>
              </a:rPr>
              <a:t> </a:t>
            </a:r>
            <a:r>
              <a:rPr lang="nl-NL" sz="3600" dirty="0" err="1" smtClean="0">
                <a:solidFill>
                  <a:srgbClr val="0070C0"/>
                </a:solidFill>
              </a:rPr>
              <a:t>un</a:t>
            </a:r>
            <a:r>
              <a:rPr lang="nl-NL" sz="3600" dirty="0" smtClean="0">
                <a:solidFill>
                  <a:srgbClr val="0070C0"/>
                </a:solidFill>
              </a:rPr>
              <a:t> dessin</a:t>
            </a:r>
            <a:endParaRPr lang="nl-NL" sz="3600" dirty="0"/>
          </a:p>
        </p:txBody>
      </p:sp>
      <p:sp>
        <p:nvSpPr>
          <p:cNvPr id="3" name="Tijdelijke aanduiding voor inhoud 2"/>
          <p:cNvSpPr>
            <a:spLocks noGrp="1"/>
          </p:cNvSpPr>
          <p:nvPr>
            <p:ph idx="1"/>
          </p:nvPr>
        </p:nvSpPr>
        <p:spPr>
          <a:xfrm>
            <a:off x="467544" y="1268760"/>
            <a:ext cx="8219256" cy="4857403"/>
          </a:xfrm>
        </p:spPr>
        <p:txBody>
          <a:bodyPr>
            <a:normAutofit lnSpcReduction="10000"/>
          </a:bodyPr>
          <a:lstStyle/>
          <a:p>
            <a:endParaRPr lang="en-US" sz="3000" dirty="0" smtClean="0"/>
          </a:p>
          <a:p>
            <a:r>
              <a:rPr lang="en-US" sz="3000" dirty="0" err="1" smtClean="0"/>
              <a:t>Geert</a:t>
            </a:r>
            <a:r>
              <a:rPr lang="en-US" sz="3000" dirty="0" smtClean="0"/>
              <a:t> </a:t>
            </a:r>
            <a:r>
              <a:rPr lang="en-US" sz="3000" dirty="0" err="1"/>
              <a:t>Zomer</a:t>
            </a:r>
            <a:r>
              <a:rPr lang="en-US" sz="3000" dirty="0"/>
              <a:t> is educated as </a:t>
            </a:r>
            <a:r>
              <a:rPr lang="en-US" sz="3000" dirty="0" smtClean="0"/>
              <a:t>an </a:t>
            </a:r>
            <a:r>
              <a:rPr lang="en-US" sz="3000" dirty="0"/>
              <a:t>analytic drawing therapist and works part-time in this profession. He is being trained as a facilitator of hearing voices groups. In my twenties I had some psychotic episodes myself. </a:t>
            </a:r>
            <a:endParaRPr lang="en-US" sz="3000" dirty="0" smtClean="0"/>
          </a:p>
          <a:p>
            <a:r>
              <a:rPr lang="fr-FR" sz="3000" dirty="0" smtClean="0">
                <a:solidFill>
                  <a:srgbClr val="0070C0"/>
                </a:solidFill>
              </a:rPr>
              <a:t>Geert </a:t>
            </a:r>
            <a:r>
              <a:rPr lang="fr-FR" sz="3000" dirty="0" err="1" smtClean="0">
                <a:solidFill>
                  <a:srgbClr val="0070C0"/>
                </a:solidFill>
              </a:rPr>
              <a:t>Zomer</a:t>
            </a:r>
            <a:r>
              <a:rPr lang="fr-FR" sz="3000" dirty="0" smtClean="0">
                <a:solidFill>
                  <a:srgbClr val="0070C0"/>
                </a:solidFill>
              </a:rPr>
              <a:t> a une formation de thérapeute analytique en dessin et exerce cette profession à temps partiel. Il suit une formation d'animateur de groupes d'audition. Dans la vingtaine, j’ai moi-même eu des épisodes psychotiques.</a:t>
            </a:r>
            <a:endParaRPr lang="en-US" sz="3000" dirty="0" smtClean="0">
              <a:solidFill>
                <a:srgbClr val="0070C0"/>
              </a:solidFill>
            </a:endParaRPr>
          </a:p>
          <a:p>
            <a:endParaRPr lang="en-US" dirty="0" smtClean="0"/>
          </a:p>
        </p:txBody>
      </p:sp>
    </p:spTree>
    <p:extLst>
      <p:ext uri="{BB962C8B-B14F-4D97-AF65-F5344CB8AC3E}">
        <p14:creationId xmlns="" xmlns:p14="http://schemas.microsoft.com/office/powerpoint/2010/main" val="20276852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Afbeelding 1"/>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2555776" y="489008"/>
            <a:ext cx="3816424" cy="5564985"/>
          </a:xfrm>
          <a:prstGeom prst="rect">
            <a:avLst/>
          </a:prstGeom>
        </p:spPr>
      </p:pic>
      <p:sp>
        <p:nvSpPr>
          <p:cNvPr id="3" name="Titel 2"/>
          <p:cNvSpPr>
            <a:spLocks noGrp="1"/>
          </p:cNvSpPr>
          <p:nvPr>
            <p:ph type="title"/>
          </p:nvPr>
        </p:nvSpPr>
        <p:spPr>
          <a:xfrm>
            <a:off x="539553" y="-603448"/>
            <a:ext cx="2016224" cy="6657441"/>
          </a:xfrm>
        </p:spPr>
        <p:txBody>
          <a:bodyPr>
            <a:normAutofit fontScale="90000"/>
          </a:bodyPr>
          <a:lstStyle/>
          <a:p>
            <a:r>
              <a:rPr lang="nl-NL" smtClean="0"/>
              <a:t/>
            </a:r>
            <a:br>
              <a:rPr lang="nl-NL" smtClean="0"/>
            </a:br>
            <a:r>
              <a:rPr lang="nl-NL" sz="2400" smtClean="0"/>
              <a:t>This </a:t>
            </a:r>
            <a:r>
              <a:rPr lang="nl-NL" sz="2400" dirty="0" smtClean="0"/>
              <a:t>is </a:t>
            </a:r>
            <a:r>
              <a:rPr lang="nl-NL" sz="2400" dirty="0" err="1" smtClean="0"/>
              <a:t>one</a:t>
            </a:r>
            <a:r>
              <a:rPr lang="nl-NL" sz="2400" dirty="0" smtClean="0"/>
              <a:t> of </a:t>
            </a:r>
            <a:r>
              <a:rPr lang="nl-NL" sz="2400" dirty="0" err="1" smtClean="0"/>
              <a:t>my</a:t>
            </a:r>
            <a:r>
              <a:rPr lang="nl-NL" sz="2400" dirty="0" smtClean="0"/>
              <a:t> </a:t>
            </a:r>
            <a:r>
              <a:rPr lang="nl-NL" sz="2400" dirty="0" err="1" smtClean="0"/>
              <a:t>drawings</a:t>
            </a:r>
            <a:r>
              <a:rPr lang="nl-NL" sz="2400" dirty="0" smtClean="0"/>
              <a:t>. I made </a:t>
            </a:r>
            <a:r>
              <a:rPr lang="nl-NL" sz="2400" dirty="0" err="1" smtClean="0"/>
              <a:t>it</a:t>
            </a:r>
            <a:r>
              <a:rPr lang="nl-NL" sz="2400" dirty="0" smtClean="0"/>
              <a:t> </a:t>
            </a:r>
            <a:r>
              <a:rPr lang="nl-NL" sz="2400" dirty="0" err="1" smtClean="0"/>
              <a:t>when</a:t>
            </a:r>
            <a:r>
              <a:rPr lang="nl-NL" sz="2400" dirty="0" smtClean="0"/>
              <a:t> I was 20 </a:t>
            </a:r>
            <a:r>
              <a:rPr lang="nl-NL" sz="2400" dirty="0" err="1" smtClean="0"/>
              <a:t>years</a:t>
            </a:r>
            <a:r>
              <a:rPr lang="nl-NL" sz="2400" dirty="0" smtClean="0"/>
              <a:t> </a:t>
            </a:r>
            <a:r>
              <a:rPr lang="nl-NL" sz="2400" dirty="0" err="1" smtClean="0"/>
              <a:t>old</a:t>
            </a:r>
            <a:r>
              <a:rPr lang="nl-NL" sz="2400" dirty="0" smtClean="0"/>
              <a:t>, living in a </a:t>
            </a:r>
            <a:r>
              <a:rPr lang="nl-NL" sz="2400" dirty="0" err="1" smtClean="0"/>
              <a:t>mental</a:t>
            </a:r>
            <a:r>
              <a:rPr lang="nl-NL" sz="2400" dirty="0" smtClean="0"/>
              <a:t> </a:t>
            </a:r>
            <a:r>
              <a:rPr lang="nl-NL" sz="2400" dirty="0" err="1" smtClean="0"/>
              <a:t>hospital</a:t>
            </a:r>
            <a:r>
              <a:rPr lang="nl-NL" sz="2400" dirty="0" smtClean="0"/>
              <a:t>. I was hearing a </a:t>
            </a:r>
            <a:r>
              <a:rPr lang="nl-NL" sz="2400" dirty="0" err="1" smtClean="0"/>
              <a:t>voice</a:t>
            </a:r>
            <a:r>
              <a:rPr lang="nl-NL" sz="2400" dirty="0" smtClean="0"/>
              <a:t> in </a:t>
            </a:r>
            <a:r>
              <a:rPr lang="nl-NL" sz="2400" dirty="0" err="1" smtClean="0"/>
              <a:t>my</a:t>
            </a:r>
            <a:r>
              <a:rPr lang="nl-NL" sz="2400" dirty="0" smtClean="0"/>
              <a:t> </a:t>
            </a:r>
            <a:r>
              <a:rPr lang="nl-NL" sz="2400" dirty="0" err="1" smtClean="0"/>
              <a:t>head</a:t>
            </a:r>
            <a:r>
              <a:rPr lang="nl-NL" sz="2400" dirty="0" smtClean="0"/>
              <a:t>. </a:t>
            </a:r>
            <a:r>
              <a:rPr lang="nl-NL" sz="2400" dirty="0" err="1" smtClean="0"/>
              <a:t>You</a:t>
            </a:r>
            <a:r>
              <a:rPr lang="nl-NL" sz="2400" dirty="0" smtClean="0"/>
              <a:t> </a:t>
            </a:r>
            <a:r>
              <a:rPr lang="nl-NL" sz="2400" dirty="0" err="1" smtClean="0"/>
              <a:t>see</a:t>
            </a:r>
            <a:r>
              <a:rPr lang="nl-NL" sz="2400" dirty="0" smtClean="0"/>
              <a:t> a </a:t>
            </a:r>
            <a:r>
              <a:rPr lang="nl-NL" sz="2400" dirty="0" err="1" smtClean="0"/>
              <a:t>bird</a:t>
            </a:r>
            <a:r>
              <a:rPr lang="nl-NL" sz="2400" dirty="0" smtClean="0"/>
              <a:t> </a:t>
            </a:r>
            <a:r>
              <a:rPr lang="nl-NL" sz="2400" dirty="0" err="1" smtClean="0"/>
              <a:t>flying</a:t>
            </a:r>
            <a:r>
              <a:rPr lang="nl-NL" sz="2400" dirty="0" smtClean="0"/>
              <a:t> </a:t>
            </a:r>
            <a:r>
              <a:rPr lang="nl-NL" sz="2400" dirty="0" err="1" smtClean="0"/>
              <a:t>trough</a:t>
            </a:r>
            <a:r>
              <a:rPr lang="nl-NL" sz="2400" dirty="0" smtClean="0"/>
              <a:t> </a:t>
            </a:r>
            <a:r>
              <a:rPr lang="nl-NL" sz="2400" dirty="0" err="1" smtClean="0"/>
              <a:t>the</a:t>
            </a:r>
            <a:r>
              <a:rPr lang="nl-NL" sz="2400" dirty="0" smtClean="0"/>
              <a:t> </a:t>
            </a:r>
            <a:r>
              <a:rPr lang="nl-NL" sz="2400" dirty="0" err="1" smtClean="0"/>
              <a:t>head</a:t>
            </a:r>
            <a:r>
              <a:rPr lang="nl-NL" sz="2400" dirty="0" smtClean="0"/>
              <a:t> of a man, like a </a:t>
            </a:r>
            <a:r>
              <a:rPr lang="nl-NL" sz="2400" dirty="0" err="1" smtClean="0"/>
              <a:t>traveling</a:t>
            </a:r>
            <a:r>
              <a:rPr lang="nl-NL" sz="2400" dirty="0" smtClean="0"/>
              <a:t> spirit. </a:t>
            </a:r>
            <a:br>
              <a:rPr lang="nl-NL" sz="2400" dirty="0" smtClean="0"/>
            </a:br>
            <a:r>
              <a:rPr lang="nl-NL" sz="1800" dirty="0" smtClean="0"/>
              <a:t/>
            </a:r>
            <a:br>
              <a:rPr lang="nl-NL" sz="1800" dirty="0" smtClean="0"/>
            </a:br>
            <a:endParaRPr lang="nl-NL" sz="1800" dirty="0"/>
          </a:p>
        </p:txBody>
      </p:sp>
      <p:sp>
        <p:nvSpPr>
          <p:cNvPr id="4" name="Tijdelijke aanduiding voor inhoud 3"/>
          <p:cNvSpPr>
            <a:spLocks noGrp="1"/>
          </p:cNvSpPr>
          <p:nvPr>
            <p:ph idx="1"/>
          </p:nvPr>
        </p:nvSpPr>
        <p:spPr>
          <a:xfrm>
            <a:off x="6372200" y="489008"/>
            <a:ext cx="2592288" cy="5637155"/>
          </a:xfrm>
        </p:spPr>
        <p:txBody>
          <a:bodyPr>
            <a:normAutofit/>
          </a:bodyPr>
          <a:lstStyle/>
          <a:p>
            <a:pPr>
              <a:buNone/>
            </a:pPr>
            <a:r>
              <a:rPr lang="fr-FR" sz="2600" dirty="0" smtClean="0"/>
              <a:t>     </a:t>
            </a:r>
            <a:r>
              <a:rPr lang="fr-FR" sz="2400" dirty="0" smtClean="0">
                <a:solidFill>
                  <a:srgbClr val="0070C0"/>
                </a:solidFill>
              </a:rPr>
              <a:t>C'est un de mes dessins. Je l'ai fait quand j'avais 20 ans. vivant dans un hôpital psychiatrique. J'entendais une voix dans ma tête. Vous voyez un oiseau voler à travers la tête d'un homme, comme un esprit voyageur.</a:t>
            </a:r>
            <a:endParaRPr lang="nl-NL" sz="2400" dirty="0" smtClean="0">
              <a:solidFill>
                <a:srgbClr val="0070C0"/>
              </a:solidFill>
            </a:endParaRPr>
          </a:p>
          <a:p>
            <a:endParaRPr lang="nl-NL" dirty="0"/>
          </a:p>
        </p:txBody>
      </p:sp>
      <p:sp>
        <p:nvSpPr>
          <p:cNvPr id="5" name="Tijdelijke aanduiding voor tekst 4"/>
          <p:cNvSpPr>
            <a:spLocks noGrp="1"/>
          </p:cNvSpPr>
          <p:nvPr>
            <p:ph type="body" sz="half" idx="2"/>
          </p:nvPr>
        </p:nvSpPr>
        <p:spPr>
          <a:xfrm>
            <a:off x="457201" y="489008"/>
            <a:ext cx="2098576" cy="5388264"/>
          </a:xfrm>
        </p:spPr>
        <p:txBody>
          <a:bodyPr>
            <a:normAutofit/>
          </a:bodyPr>
          <a:lstStyle/>
          <a:p>
            <a:r>
              <a:rPr lang="nl-NL" dirty="0" smtClean="0"/>
              <a:t> </a:t>
            </a:r>
          </a:p>
          <a:p>
            <a:endParaRPr lang="nl-NL" sz="2000" dirty="0"/>
          </a:p>
        </p:txBody>
      </p:sp>
    </p:spTree>
    <p:extLst>
      <p:ext uri="{BB962C8B-B14F-4D97-AF65-F5344CB8AC3E}">
        <p14:creationId xmlns="" xmlns:p14="http://schemas.microsoft.com/office/powerpoint/2010/main" val="9919444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a:xfrm>
            <a:off x="539552" y="764704"/>
            <a:ext cx="8229600" cy="4968552"/>
          </a:xfrm>
        </p:spPr>
        <p:txBody>
          <a:bodyPr>
            <a:normAutofit/>
          </a:bodyPr>
          <a:lstStyle/>
          <a:p>
            <a:r>
              <a:rPr lang="nl-NL" sz="2800" dirty="0" err="1" smtClean="0"/>
              <a:t>Would</a:t>
            </a:r>
            <a:r>
              <a:rPr lang="nl-NL" sz="2800" dirty="0" smtClean="0"/>
              <a:t> </a:t>
            </a:r>
            <a:r>
              <a:rPr lang="nl-NL" sz="2800" dirty="0" err="1" smtClean="0"/>
              <a:t>you</a:t>
            </a:r>
            <a:r>
              <a:rPr lang="nl-NL" sz="2800" dirty="0" smtClean="0"/>
              <a:t> </a:t>
            </a:r>
            <a:r>
              <a:rPr lang="nl-NL" sz="2800" dirty="0" err="1" smtClean="0"/>
              <a:t>like</a:t>
            </a:r>
            <a:r>
              <a:rPr lang="nl-NL" sz="2800" dirty="0" smtClean="0"/>
              <a:t> to </a:t>
            </a:r>
            <a:r>
              <a:rPr lang="nl-NL" sz="2800" dirty="0" err="1" smtClean="0"/>
              <a:t>Introduce</a:t>
            </a:r>
            <a:r>
              <a:rPr lang="nl-NL" sz="2800" dirty="0" smtClean="0"/>
              <a:t> </a:t>
            </a:r>
            <a:r>
              <a:rPr lang="nl-NL" sz="2800" dirty="0" err="1" smtClean="0"/>
              <a:t>yourself</a:t>
            </a:r>
            <a:r>
              <a:rPr lang="nl-NL" sz="2800" dirty="0" smtClean="0"/>
              <a:t> </a:t>
            </a:r>
            <a:r>
              <a:rPr lang="nl-NL" sz="2800" dirty="0" err="1" smtClean="0"/>
              <a:t>by</a:t>
            </a:r>
            <a:r>
              <a:rPr lang="nl-NL" sz="2800" dirty="0" smtClean="0"/>
              <a:t> </a:t>
            </a:r>
            <a:r>
              <a:rPr lang="nl-NL" sz="2800" dirty="0" err="1" smtClean="0"/>
              <a:t>saying</a:t>
            </a:r>
            <a:r>
              <a:rPr lang="nl-NL" sz="2800" dirty="0" smtClean="0"/>
              <a:t> </a:t>
            </a:r>
            <a:r>
              <a:rPr lang="nl-NL" sz="2800" dirty="0" err="1" smtClean="0"/>
              <a:t>your</a:t>
            </a:r>
            <a:r>
              <a:rPr lang="nl-NL" sz="2800" dirty="0" smtClean="0"/>
              <a:t> name, the country </a:t>
            </a:r>
            <a:r>
              <a:rPr lang="nl-NL" sz="2800" dirty="0" err="1" smtClean="0"/>
              <a:t>you</a:t>
            </a:r>
            <a:r>
              <a:rPr lang="nl-NL" sz="2800" dirty="0" smtClean="0"/>
              <a:t> </a:t>
            </a:r>
            <a:r>
              <a:rPr lang="nl-NL" sz="2800" dirty="0" err="1" smtClean="0"/>
              <a:t>come</a:t>
            </a:r>
            <a:r>
              <a:rPr lang="nl-NL" sz="2800" dirty="0" smtClean="0"/>
              <a:t> </a:t>
            </a:r>
            <a:r>
              <a:rPr lang="nl-NL" sz="2800" dirty="0" err="1" smtClean="0"/>
              <a:t>from</a:t>
            </a:r>
            <a:r>
              <a:rPr lang="nl-NL" sz="2800" dirty="0" smtClean="0"/>
              <a:t> and the name of </a:t>
            </a:r>
            <a:r>
              <a:rPr lang="nl-NL" sz="2800" dirty="0" err="1" smtClean="0"/>
              <a:t>your</a:t>
            </a:r>
            <a:r>
              <a:rPr lang="nl-NL" sz="2800" dirty="0" smtClean="0"/>
              <a:t> city</a:t>
            </a:r>
            <a:r>
              <a:rPr lang="nl-NL" sz="2800" dirty="0"/>
              <a:t> </a:t>
            </a:r>
            <a:r>
              <a:rPr lang="nl-NL" sz="2800" dirty="0" smtClean="0"/>
              <a:t>and  </a:t>
            </a:r>
            <a:br>
              <a:rPr lang="nl-NL" sz="2800" dirty="0" smtClean="0"/>
            </a:br>
            <a:r>
              <a:rPr lang="nl-NL" sz="2800" dirty="0" err="1" smtClean="0"/>
              <a:t>discribe</a:t>
            </a:r>
            <a:r>
              <a:rPr lang="nl-NL" sz="2800" dirty="0" smtClean="0"/>
              <a:t> </a:t>
            </a:r>
            <a:r>
              <a:rPr lang="nl-NL" sz="2800" dirty="0" err="1" smtClean="0"/>
              <a:t>yourself</a:t>
            </a:r>
            <a:r>
              <a:rPr lang="nl-NL" sz="2800" dirty="0" smtClean="0"/>
              <a:t> in 4 or </a:t>
            </a:r>
            <a:r>
              <a:rPr lang="nl-NL" sz="2800" dirty="0"/>
              <a:t>5 </a:t>
            </a:r>
            <a:r>
              <a:rPr lang="nl-NL" sz="2800" dirty="0" err="1"/>
              <a:t>phrases</a:t>
            </a:r>
            <a:r>
              <a:rPr lang="nl-NL" sz="2800" dirty="0" smtClean="0"/>
              <a:t>.</a:t>
            </a:r>
            <a:br>
              <a:rPr lang="nl-NL" sz="2800" dirty="0" smtClean="0"/>
            </a:br>
            <a:r>
              <a:rPr lang="nl-NL" sz="2800" dirty="0" smtClean="0"/>
              <a:t/>
            </a:r>
            <a:br>
              <a:rPr lang="nl-NL" sz="2800" dirty="0" smtClean="0"/>
            </a:br>
            <a:r>
              <a:rPr lang="fr-FR" sz="2800" dirty="0" smtClean="0">
                <a:solidFill>
                  <a:srgbClr val="0070C0"/>
                </a:solidFill>
              </a:rPr>
              <a:t> Souhaitez-vous vous présenter en prononçant votre nom, le pays d'où vous venez et le nom de votre ville et vous décrire en 4 ou 5 phrases.. </a:t>
            </a:r>
            <a:r>
              <a:rPr lang="nl-NL" sz="2800" dirty="0" smtClean="0"/>
              <a:t/>
            </a:r>
            <a:br>
              <a:rPr lang="nl-NL" sz="2800" dirty="0" smtClean="0"/>
            </a:br>
            <a:r>
              <a:rPr lang="nl-NL" sz="2800" dirty="0" smtClean="0"/>
              <a:t/>
            </a:r>
            <a:br>
              <a:rPr lang="nl-NL" sz="2800" dirty="0" smtClean="0"/>
            </a:br>
            <a:endParaRPr lang="nl-NL" sz="2800" dirty="0"/>
          </a:p>
        </p:txBody>
      </p:sp>
    </p:spTree>
    <p:extLst>
      <p:ext uri="{BB962C8B-B14F-4D97-AF65-F5344CB8AC3E}">
        <p14:creationId xmlns="" xmlns:p14="http://schemas.microsoft.com/office/powerpoint/2010/main" val="5736187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23528" y="-387424"/>
            <a:ext cx="8229600" cy="6768752"/>
          </a:xfrm>
        </p:spPr>
        <p:txBody>
          <a:bodyPr>
            <a:normAutofit fontScale="90000"/>
          </a:bodyPr>
          <a:lstStyle/>
          <a:p>
            <a:r>
              <a:rPr lang="en-US" sz="2700" dirty="0" smtClean="0"/>
              <a:t/>
            </a:r>
            <a:br>
              <a:rPr lang="en-US" sz="2700" dirty="0" smtClean="0"/>
            </a:br>
            <a:r>
              <a:rPr lang="en-US" sz="2700" dirty="0" smtClean="0"/>
              <a:t/>
            </a:r>
            <a:br>
              <a:rPr lang="en-US" sz="2700" dirty="0" smtClean="0"/>
            </a:br>
            <a:r>
              <a:rPr lang="en-US" sz="2700" dirty="0" smtClean="0"/>
              <a:t/>
            </a:r>
            <a:br>
              <a:rPr lang="en-US" sz="2700" dirty="0" smtClean="0"/>
            </a:br>
            <a:r>
              <a:rPr lang="en-US" sz="2700" dirty="0" smtClean="0"/>
              <a:t/>
            </a:r>
            <a:br>
              <a:rPr lang="en-US" sz="2700" dirty="0" smtClean="0"/>
            </a:br>
            <a:r>
              <a:rPr lang="en-US" sz="2700" dirty="0" smtClean="0"/>
              <a:t/>
            </a:r>
            <a:br>
              <a:rPr lang="en-US" sz="2700" dirty="0" smtClean="0"/>
            </a:br>
            <a:r>
              <a:rPr lang="en-US" sz="2700" dirty="0" smtClean="0"/>
              <a:t/>
            </a:r>
            <a:br>
              <a:rPr lang="en-US" sz="2700" dirty="0" smtClean="0"/>
            </a:br>
            <a:r>
              <a:rPr lang="en-US" sz="2700" dirty="0" smtClean="0"/>
              <a:t/>
            </a:r>
            <a:br>
              <a:rPr lang="en-US" sz="2700" dirty="0" smtClean="0"/>
            </a:br>
            <a:r>
              <a:rPr lang="en-US" sz="2700" dirty="0" smtClean="0"/>
              <a:t>Would you like to draw an animal that is meaningful to you? </a:t>
            </a:r>
            <a:br>
              <a:rPr lang="en-US" sz="2700" dirty="0" smtClean="0"/>
            </a:br>
            <a:r>
              <a:rPr lang="en-US" sz="2700" dirty="0" smtClean="0"/>
              <a:t>It can also be a fantasy animal.</a:t>
            </a:r>
            <a:br>
              <a:rPr lang="en-US" sz="2700" dirty="0" smtClean="0"/>
            </a:br>
            <a:r>
              <a:rPr lang="en-US" sz="2700" dirty="0" smtClean="0"/>
              <a:t>Maybe it's an animal you admire or an animal you'd like to have with you right now.</a:t>
            </a:r>
            <a:br>
              <a:rPr lang="en-US" sz="2700" dirty="0" smtClean="0"/>
            </a:br>
            <a:r>
              <a:rPr lang="en-US" sz="2700" dirty="0" smtClean="0"/>
              <a:t>Or is it perhaps an animal that you would like to be?</a:t>
            </a:r>
            <a:br>
              <a:rPr lang="en-US" sz="2700" dirty="0" smtClean="0"/>
            </a:br>
            <a:r>
              <a:rPr lang="en-US" sz="2700" dirty="0" smtClean="0"/>
              <a:t/>
            </a:r>
            <a:br>
              <a:rPr lang="en-US" sz="2700" dirty="0" smtClean="0"/>
            </a:br>
            <a:r>
              <a:rPr lang="fr-FR" sz="2700" dirty="0" smtClean="0">
                <a:solidFill>
                  <a:srgbClr val="0070C0"/>
                </a:solidFill>
              </a:rPr>
              <a:t> Aimeriez-vous dessiner un animal qui a du sens pour vous ?</a:t>
            </a:r>
            <a:br>
              <a:rPr lang="fr-FR" sz="2700" dirty="0" smtClean="0">
                <a:solidFill>
                  <a:srgbClr val="0070C0"/>
                </a:solidFill>
              </a:rPr>
            </a:br>
            <a:r>
              <a:rPr lang="fr-FR" sz="2700" dirty="0" smtClean="0">
                <a:solidFill>
                  <a:srgbClr val="0070C0"/>
                </a:solidFill>
              </a:rPr>
              <a:t> Il peut aussi s'agir d'un animal fantastique. </a:t>
            </a:r>
            <a:br>
              <a:rPr lang="fr-FR" sz="2700" dirty="0" smtClean="0">
                <a:solidFill>
                  <a:srgbClr val="0070C0"/>
                </a:solidFill>
              </a:rPr>
            </a:br>
            <a:r>
              <a:rPr lang="fr-FR" sz="2700" dirty="0" smtClean="0">
                <a:solidFill>
                  <a:srgbClr val="0070C0"/>
                </a:solidFill>
              </a:rPr>
              <a:t>C'est peut-être un animal que vous admirez ou un animal que vous aimeriez avoir avec vous en ce moment. </a:t>
            </a:r>
            <a:br>
              <a:rPr lang="fr-FR" sz="2700" dirty="0" smtClean="0">
                <a:solidFill>
                  <a:srgbClr val="0070C0"/>
                </a:solidFill>
              </a:rPr>
            </a:br>
            <a:r>
              <a:rPr lang="fr-FR" sz="2700" dirty="0" smtClean="0">
                <a:solidFill>
                  <a:srgbClr val="0070C0"/>
                </a:solidFill>
              </a:rPr>
              <a:t>Ou est-ce peut-être un animal que vous aimeriez être ? </a:t>
            </a:r>
            <a:r>
              <a:rPr lang="nl-NL" sz="2700" dirty="0" smtClean="0"/>
              <a:t/>
            </a:r>
            <a:br>
              <a:rPr lang="nl-NL" sz="2700" dirty="0" smtClean="0"/>
            </a:br>
            <a:r>
              <a:rPr lang="nl-NL" dirty="0"/>
              <a:t/>
            </a:r>
            <a:br>
              <a:rPr lang="nl-NL" dirty="0"/>
            </a:br>
            <a:r>
              <a:rPr lang="nl-NL" sz="3600" dirty="0" smtClean="0">
                <a:solidFill>
                  <a:srgbClr val="00B050"/>
                </a:solidFill>
              </a:rPr>
              <a:t>15 minutes</a:t>
            </a:r>
            <a:r>
              <a:rPr lang="nl-NL" sz="4000" dirty="0" smtClean="0">
                <a:solidFill>
                  <a:schemeClr val="tx2">
                    <a:lumMod val="60000"/>
                    <a:lumOff val="40000"/>
                  </a:schemeClr>
                </a:solidFill>
              </a:rPr>
              <a:t/>
            </a:r>
            <a:br>
              <a:rPr lang="nl-NL" sz="4000" dirty="0" smtClean="0">
                <a:solidFill>
                  <a:schemeClr val="tx2">
                    <a:lumMod val="60000"/>
                    <a:lumOff val="40000"/>
                  </a:schemeClr>
                </a:solidFill>
              </a:rPr>
            </a:br>
            <a:r>
              <a:rPr lang="nl-NL" sz="4000" dirty="0">
                <a:solidFill>
                  <a:schemeClr val="tx2">
                    <a:lumMod val="60000"/>
                    <a:lumOff val="40000"/>
                  </a:schemeClr>
                </a:solidFill>
              </a:rPr>
              <a:t/>
            </a:r>
            <a:br>
              <a:rPr lang="nl-NL" sz="4000" dirty="0">
                <a:solidFill>
                  <a:schemeClr val="tx2">
                    <a:lumMod val="60000"/>
                    <a:lumOff val="40000"/>
                  </a:schemeClr>
                </a:solidFill>
              </a:rPr>
            </a:br>
            <a:r>
              <a:rPr lang="nl-NL" dirty="0"/>
              <a:t/>
            </a:r>
            <a:br>
              <a:rPr lang="nl-NL" dirty="0"/>
            </a:br>
            <a:endParaRPr lang="nl-NL" dirty="0"/>
          </a:p>
        </p:txBody>
      </p:sp>
    </p:spTree>
    <p:extLst>
      <p:ext uri="{BB962C8B-B14F-4D97-AF65-F5344CB8AC3E}">
        <p14:creationId xmlns="" xmlns:p14="http://schemas.microsoft.com/office/powerpoint/2010/main" val="11942021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332656"/>
            <a:ext cx="8229600" cy="4680520"/>
          </a:xfrm>
        </p:spPr>
        <p:txBody>
          <a:bodyPr>
            <a:normAutofit fontScale="90000"/>
          </a:bodyPr>
          <a:lstStyle/>
          <a:p>
            <a:r>
              <a:rPr lang="nl-NL" sz="2700" dirty="0" smtClean="0"/>
              <a:t/>
            </a:r>
            <a:br>
              <a:rPr lang="nl-NL" sz="2700" dirty="0" smtClean="0"/>
            </a:br>
            <a:r>
              <a:rPr lang="nl-NL" sz="2700" dirty="0" smtClean="0"/>
              <a:t/>
            </a:r>
            <a:br>
              <a:rPr lang="nl-NL" sz="2700" dirty="0" smtClean="0"/>
            </a:br>
            <a:r>
              <a:rPr lang="nl-NL" sz="2700" dirty="0" smtClean="0"/>
              <a:t/>
            </a:r>
            <a:br>
              <a:rPr lang="nl-NL" sz="2700" dirty="0" smtClean="0"/>
            </a:br>
            <a:r>
              <a:rPr lang="nl-NL" sz="2700" dirty="0" smtClean="0"/>
              <a:t/>
            </a:r>
            <a:br>
              <a:rPr lang="nl-NL" sz="2700" dirty="0" smtClean="0"/>
            </a:br>
            <a:r>
              <a:rPr lang="nl-NL" sz="2700" dirty="0" err="1" smtClean="0"/>
              <a:t>Can</a:t>
            </a:r>
            <a:r>
              <a:rPr lang="nl-NL" sz="2700" dirty="0" smtClean="0"/>
              <a:t> </a:t>
            </a:r>
            <a:r>
              <a:rPr lang="nl-NL" sz="2700" dirty="0" err="1" smtClean="0"/>
              <a:t>you</a:t>
            </a:r>
            <a:r>
              <a:rPr lang="nl-NL" sz="2700" dirty="0" smtClean="0"/>
              <a:t> </a:t>
            </a:r>
            <a:r>
              <a:rPr lang="nl-NL" sz="2700" dirty="0" err="1" smtClean="0"/>
              <a:t>tell</a:t>
            </a:r>
            <a:r>
              <a:rPr lang="nl-NL" sz="2700" dirty="0" smtClean="0"/>
              <a:t> </a:t>
            </a:r>
            <a:r>
              <a:rPr lang="nl-NL" sz="2700" dirty="0" err="1" smtClean="0"/>
              <a:t>something</a:t>
            </a:r>
            <a:r>
              <a:rPr lang="nl-NL" sz="2700" dirty="0" smtClean="0"/>
              <a:t> </a:t>
            </a:r>
            <a:r>
              <a:rPr lang="nl-NL" sz="2700" dirty="0" err="1" smtClean="0"/>
              <a:t>about</a:t>
            </a:r>
            <a:r>
              <a:rPr lang="nl-NL" sz="2700" dirty="0" smtClean="0"/>
              <a:t> the </a:t>
            </a:r>
            <a:r>
              <a:rPr lang="nl-NL" sz="2700" dirty="0" err="1" smtClean="0"/>
              <a:t>animal</a:t>
            </a:r>
            <a:r>
              <a:rPr lang="nl-NL" sz="2700" dirty="0" smtClean="0"/>
              <a:t> </a:t>
            </a:r>
            <a:r>
              <a:rPr lang="nl-NL" sz="2700" dirty="0" err="1" smtClean="0"/>
              <a:t>you</a:t>
            </a:r>
            <a:r>
              <a:rPr lang="nl-NL" sz="2700" dirty="0" smtClean="0"/>
              <a:t> have </a:t>
            </a:r>
            <a:r>
              <a:rPr lang="nl-NL" sz="2700" dirty="0" err="1" smtClean="0"/>
              <a:t>drawn</a:t>
            </a:r>
            <a:r>
              <a:rPr lang="nl-NL" sz="2700" dirty="0" smtClean="0"/>
              <a:t>?</a:t>
            </a:r>
            <a:br>
              <a:rPr lang="nl-NL" sz="2700" dirty="0" smtClean="0"/>
            </a:br>
            <a:r>
              <a:rPr lang="nl-NL" sz="2700" dirty="0" smtClean="0"/>
              <a:t/>
            </a:r>
            <a:br>
              <a:rPr lang="nl-NL" sz="2700" dirty="0" smtClean="0"/>
            </a:br>
            <a:r>
              <a:rPr lang="nl-NL" sz="2700" dirty="0" smtClean="0"/>
              <a:t>In </a:t>
            </a:r>
            <a:r>
              <a:rPr lang="nl-NL" sz="2700" dirty="0" err="1" smtClean="0"/>
              <a:t>what</a:t>
            </a:r>
            <a:r>
              <a:rPr lang="nl-NL" sz="2700" dirty="0" smtClean="0"/>
              <a:t> kind of landscape does </a:t>
            </a:r>
            <a:r>
              <a:rPr lang="nl-NL" sz="2700" dirty="0" err="1" smtClean="0"/>
              <a:t>he</a:t>
            </a:r>
            <a:r>
              <a:rPr lang="nl-NL" sz="2700" dirty="0" smtClean="0"/>
              <a:t> </a:t>
            </a:r>
            <a:r>
              <a:rPr lang="nl-NL" sz="2700" dirty="0" err="1" smtClean="0"/>
              <a:t>or</a:t>
            </a:r>
            <a:r>
              <a:rPr lang="nl-NL" sz="2700" dirty="0" smtClean="0"/>
              <a:t> </a:t>
            </a:r>
            <a:r>
              <a:rPr lang="nl-NL" sz="2700" dirty="0" err="1" smtClean="0"/>
              <a:t>she</a:t>
            </a:r>
            <a:r>
              <a:rPr lang="nl-NL" sz="2700" dirty="0" smtClean="0"/>
              <a:t> live in?</a:t>
            </a:r>
            <a:br>
              <a:rPr lang="nl-NL" sz="2700" dirty="0" smtClean="0"/>
            </a:br>
            <a:r>
              <a:rPr lang="nl-NL" sz="2700" dirty="0" smtClean="0"/>
              <a:t>Does </a:t>
            </a:r>
            <a:r>
              <a:rPr lang="nl-NL" sz="2700" dirty="0" err="1" smtClean="0"/>
              <a:t>he</a:t>
            </a:r>
            <a:r>
              <a:rPr lang="nl-NL" sz="2700" dirty="0" smtClean="0"/>
              <a:t> </a:t>
            </a:r>
            <a:r>
              <a:rPr lang="nl-NL" sz="2700" dirty="0" err="1" smtClean="0"/>
              <a:t>or</a:t>
            </a:r>
            <a:r>
              <a:rPr lang="nl-NL" sz="2700" dirty="0" smtClean="0"/>
              <a:t> </a:t>
            </a:r>
            <a:r>
              <a:rPr lang="nl-NL" sz="2700" dirty="0" err="1" smtClean="0"/>
              <a:t>she</a:t>
            </a:r>
            <a:r>
              <a:rPr lang="nl-NL" sz="2700" dirty="0" smtClean="0"/>
              <a:t> live </a:t>
            </a:r>
            <a:r>
              <a:rPr lang="nl-NL" sz="2700" dirty="0" err="1" smtClean="0"/>
              <a:t>there</a:t>
            </a:r>
            <a:r>
              <a:rPr lang="nl-NL" sz="2700" dirty="0" smtClean="0"/>
              <a:t> </a:t>
            </a:r>
            <a:r>
              <a:rPr lang="nl-NL" sz="2700" dirty="0" err="1" smtClean="0"/>
              <a:t>alone</a:t>
            </a:r>
            <a:r>
              <a:rPr lang="nl-NL" sz="2700" dirty="0" smtClean="0"/>
              <a:t>  </a:t>
            </a:r>
            <a:r>
              <a:rPr lang="nl-NL" sz="2700" dirty="0" err="1" smtClean="0"/>
              <a:t>or</a:t>
            </a:r>
            <a:r>
              <a:rPr lang="nl-NL" sz="2700" dirty="0" smtClean="0"/>
              <a:t> in a </a:t>
            </a:r>
            <a:r>
              <a:rPr lang="nl-NL" sz="2700" dirty="0" err="1" smtClean="0"/>
              <a:t>group</a:t>
            </a:r>
            <a:r>
              <a:rPr lang="nl-NL" sz="2700" dirty="0" smtClean="0"/>
              <a:t>?</a:t>
            </a:r>
            <a:br>
              <a:rPr lang="nl-NL" sz="2700" dirty="0" smtClean="0"/>
            </a:br>
            <a:r>
              <a:rPr lang="nl-NL" sz="2700" dirty="0" err="1" smtClean="0"/>
              <a:t>What</a:t>
            </a:r>
            <a:r>
              <a:rPr lang="nl-NL" sz="2700" dirty="0" smtClean="0"/>
              <a:t> kind of </a:t>
            </a:r>
            <a:r>
              <a:rPr lang="nl-NL" sz="2700" dirty="0" err="1" smtClean="0"/>
              <a:t>food</a:t>
            </a:r>
            <a:r>
              <a:rPr lang="nl-NL" sz="2700" dirty="0" smtClean="0"/>
              <a:t> does </a:t>
            </a:r>
            <a:r>
              <a:rPr lang="nl-NL" sz="2700" dirty="0" err="1" smtClean="0"/>
              <a:t>he</a:t>
            </a:r>
            <a:r>
              <a:rPr lang="nl-NL" sz="2700" dirty="0" smtClean="0"/>
              <a:t> </a:t>
            </a:r>
            <a:r>
              <a:rPr lang="nl-NL" sz="2700" dirty="0" err="1" smtClean="0"/>
              <a:t>or</a:t>
            </a:r>
            <a:r>
              <a:rPr lang="nl-NL" sz="2700" dirty="0" smtClean="0"/>
              <a:t> </a:t>
            </a:r>
            <a:r>
              <a:rPr lang="nl-NL" sz="2700" dirty="0" err="1" smtClean="0"/>
              <a:t>she</a:t>
            </a:r>
            <a:r>
              <a:rPr lang="nl-NL" sz="2700" dirty="0" smtClean="0"/>
              <a:t> </a:t>
            </a:r>
            <a:r>
              <a:rPr lang="nl-NL" sz="2700" dirty="0" err="1" smtClean="0"/>
              <a:t>eat</a:t>
            </a:r>
            <a:r>
              <a:rPr lang="nl-NL" sz="2700" dirty="0" smtClean="0"/>
              <a:t>?</a:t>
            </a:r>
            <a:br>
              <a:rPr lang="nl-NL" sz="2700" dirty="0" smtClean="0"/>
            </a:br>
            <a:r>
              <a:rPr lang="nl-NL" sz="2700" dirty="0" smtClean="0"/>
              <a:t>Does </a:t>
            </a:r>
            <a:r>
              <a:rPr lang="nl-NL" sz="2700" dirty="0" err="1" smtClean="0"/>
              <a:t>he</a:t>
            </a:r>
            <a:r>
              <a:rPr lang="nl-NL" sz="2700" dirty="0" smtClean="0"/>
              <a:t> </a:t>
            </a:r>
            <a:r>
              <a:rPr lang="nl-NL" sz="2700" dirty="0" err="1" smtClean="0"/>
              <a:t>or</a:t>
            </a:r>
            <a:r>
              <a:rPr lang="nl-NL" sz="2700" dirty="0" smtClean="0"/>
              <a:t> </a:t>
            </a:r>
            <a:r>
              <a:rPr lang="nl-NL" sz="2700" dirty="0" err="1" smtClean="0"/>
              <a:t>she</a:t>
            </a:r>
            <a:r>
              <a:rPr lang="nl-NL" sz="2700" dirty="0" smtClean="0"/>
              <a:t> have a partner?</a:t>
            </a:r>
            <a:br>
              <a:rPr lang="nl-NL" sz="2700" dirty="0" smtClean="0"/>
            </a:br>
            <a:r>
              <a:rPr lang="nl-NL" sz="2700" dirty="0" err="1" smtClean="0"/>
              <a:t>What</a:t>
            </a:r>
            <a:r>
              <a:rPr lang="nl-NL" sz="2700" dirty="0" smtClean="0"/>
              <a:t> is </a:t>
            </a:r>
            <a:r>
              <a:rPr lang="nl-NL" sz="2700" dirty="0" err="1" smtClean="0"/>
              <a:t>his</a:t>
            </a:r>
            <a:r>
              <a:rPr lang="nl-NL" sz="2700" dirty="0" smtClean="0"/>
              <a:t> </a:t>
            </a:r>
            <a:r>
              <a:rPr lang="nl-NL" sz="2700" dirty="0" err="1" smtClean="0"/>
              <a:t>or</a:t>
            </a:r>
            <a:r>
              <a:rPr lang="nl-NL" sz="2700" dirty="0" smtClean="0"/>
              <a:t> her </a:t>
            </a:r>
            <a:r>
              <a:rPr lang="nl-NL" sz="2700" dirty="0" err="1" smtClean="0"/>
              <a:t>vulnerability</a:t>
            </a:r>
            <a:r>
              <a:rPr lang="nl-NL" sz="2700" dirty="0" smtClean="0"/>
              <a:t>?</a:t>
            </a:r>
            <a:br>
              <a:rPr lang="nl-NL" sz="2700" dirty="0" smtClean="0"/>
            </a:br>
            <a:r>
              <a:rPr lang="nl-NL" sz="2700" dirty="0" err="1" smtClean="0"/>
              <a:t>What</a:t>
            </a:r>
            <a:r>
              <a:rPr lang="nl-NL" sz="2700" dirty="0" smtClean="0"/>
              <a:t> is </a:t>
            </a:r>
            <a:r>
              <a:rPr lang="nl-NL" sz="2700" dirty="0" err="1" smtClean="0"/>
              <a:t>his</a:t>
            </a:r>
            <a:r>
              <a:rPr lang="nl-NL" sz="2700" dirty="0" smtClean="0"/>
              <a:t> </a:t>
            </a:r>
            <a:r>
              <a:rPr lang="nl-NL" sz="2700" dirty="0" err="1" smtClean="0"/>
              <a:t>or</a:t>
            </a:r>
            <a:r>
              <a:rPr lang="nl-NL" sz="2700" dirty="0" smtClean="0"/>
              <a:t> her </a:t>
            </a:r>
            <a:r>
              <a:rPr lang="nl-NL" sz="2700" dirty="0" err="1" smtClean="0"/>
              <a:t>strengh</a:t>
            </a:r>
            <a:r>
              <a:rPr lang="nl-NL" sz="2700" dirty="0" smtClean="0"/>
              <a:t>? </a:t>
            </a:r>
            <a:br>
              <a:rPr lang="nl-NL" sz="2700" dirty="0" smtClean="0"/>
            </a:br>
            <a:r>
              <a:rPr lang="nl-NL" sz="2700" dirty="0" smtClean="0"/>
              <a:t/>
            </a:r>
            <a:br>
              <a:rPr lang="nl-NL" sz="2700" dirty="0" smtClean="0"/>
            </a:br>
            <a:r>
              <a:rPr lang="fr-FR" sz="2700" dirty="0" smtClean="0"/>
              <a:t> </a:t>
            </a:r>
            <a:r>
              <a:rPr lang="fr-FR" sz="2700" dirty="0" smtClean="0">
                <a:solidFill>
                  <a:srgbClr val="0070C0"/>
                </a:solidFill>
              </a:rPr>
              <a:t>Pouvez-vous nous parler de l'animal que vous avez dessiné ? Dans quel type de paysage vit-il ? </a:t>
            </a:r>
            <a:br>
              <a:rPr lang="fr-FR" sz="2700" dirty="0" smtClean="0">
                <a:solidFill>
                  <a:srgbClr val="0070C0"/>
                </a:solidFill>
              </a:rPr>
            </a:br>
            <a:r>
              <a:rPr lang="fr-FR" sz="2700" dirty="0" smtClean="0">
                <a:solidFill>
                  <a:srgbClr val="0070C0"/>
                </a:solidFill>
              </a:rPr>
              <a:t>Est-ce qu'il ou elle y vit seul ou en groupe ? </a:t>
            </a:r>
            <a:br>
              <a:rPr lang="fr-FR" sz="2700" dirty="0" smtClean="0">
                <a:solidFill>
                  <a:srgbClr val="0070C0"/>
                </a:solidFill>
              </a:rPr>
            </a:br>
            <a:r>
              <a:rPr lang="fr-FR" sz="2700" dirty="0" smtClean="0">
                <a:solidFill>
                  <a:srgbClr val="0070C0"/>
                </a:solidFill>
              </a:rPr>
              <a:t>Quel type de nourriture mange-t-il ?</a:t>
            </a:r>
            <a:br>
              <a:rPr lang="fr-FR" sz="2700" dirty="0" smtClean="0">
                <a:solidFill>
                  <a:srgbClr val="0070C0"/>
                </a:solidFill>
              </a:rPr>
            </a:br>
            <a:r>
              <a:rPr lang="fr-FR" sz="2700" dirty="0" smtClean="0">
                <a:solidFill>
                  <a:srgbClr val="0070C0"/>
                </a:solidFill>
              </a:rPr>
              <a:t> A-t-il un partenaire ? </a:t>
            </a:r>
            <a:br>
              <a:rPr lang="fr-FR" sz="2700" dirty="0" smtClean="0">
                <a:solidFill>
                  <a:srgbClr val="0070C0"/>
                </a:solidFill>
              </a:rPr>
            </a:br>
            <a:r>
              <a:rPr lang="fr-FR" sz="2700" dirty="0" smtClean="0">
                <a:solidFill>
                  <a:srgbClr val="0070C0"/>
                </a:solidFill>
              </a:rPr>
              <a:t>Quelle est sa vulnérabilité ? </a:t>
            </a:r>
            <a:br>
              <a:rPr lang="fr-FR" sz="2700" dirty="0" smtClean="0">
                <a:solidFill>
                  <a:srgbClr val="0070C0"/>
                </a:solidFill>
              </a:rPr>
            </a:br>
            <a:r>
              <a:rPr lang="fr-FR" sz="2700" dirty="0" smtClean="0">
                <a:solidFill>
                  <a:srgbClr val="0070C0"/>
                </a:solidFill>
              </a:rPr>
              <a:t>Quelle est sa force ? </a:t>
            </a:r>
            <a:r>
              <a:rPr lang="nl-NL" sz="2800" dirty="0"/>
              <a:t/>
            </a:r>
            <a:br>
              <a:rPr lang="nl-NL" sz="2800" dirty="0"/>
            </a:br>
            <a:endParaRPr lang="nl-NL" sz="2800" dirty="0"/>
          </a:p>
        </p:txBody>
      </p:sp>
    </p:spTree>
    <p:extLst>
      <p:ext uri="{BB962C8B-B14F-4D97-AF65-F5344CB8AC3E}">
        <p14:creationId xmlns="" xmlns:p14="http://schemas.microsoft.com/office/powerpoint/2010/main" val="26851830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5530626"/>
          </a:xfrm>
        </p:spPr>
        <p:txBody>
          <a:bodyPr>
            <a:normAutofit/>
          </a:bodyPr>
          <a:lstStyle/>
          <a:p>
            <a:r>
              <a:rPr lang="nl-NL" dirty="0" err="1" smtClean="0"/>
              <a:t>Why</a:t>
            </a:r>
            <a:r>
              <a:rPr lang="nl-NL" dirty="0" smtClean="0"/>
              <a:t> is </a:t>
            </a:r>
            <a:r>
              <a:rPr lang="nl-NL" dirty="0" err="1" smtClean="0"/>
              <a:t>this</a:t>
            </a:r>
            <a:r>
              <a:rPr lang="nl-NL" dirty="0" smtClean="0"/>
              <a:t> </a:t>
            </a:r>
            <a:r>
              <a:rPr lang="nl-NL" dirty="0" err="1" smtClean="0"/>
              <a:t>animal</a:t>
            </a:r>
            <a:r>
              <a:rPr lang="nl-NL" dirty="0" smtClean="0"/>
              <a:t> </a:t>
            </a:r>
            <a:r>
              <a:rPr lang="nl-NL" dirty="0" err="1" smtClean="0"/>
              <a:t>meaningful</a:t>
            </a:r>
            <a:r>
              <a:rPr lang="nl-NL" dirty="0" smtClean="0"/>
              <a:t> </a:t>
            </a:r>
            <a:r>
              <a:rPr lang="nl-NL" dirty="0" err="1" smtClean="0"/>
              <a:t>for</a:t>
            </a:r>
            <a:r>
              <a:rPr lang="nl-NL" dirty="0" smtClean="0"/>
              <a:t> </a:t>
            </a:r>
            <a:r>
              <a:rPr lang="nl-NL" dirty="0" err="1" smtClean="0"/>
              <a:t>you</a:t>
            </a:r>
            <a:r>
              <a:rPr lang="nl-NL" dirty="0" smtClean="0"/>
              <a:t>?</a:t>
            </a:r>
            <a:br>
              <a:rPr lang="nl-NL" dirty="0" smtClean="0"/>
            </a:br>
            <a:r>
              <a:rPr lang="nl-NL" dirty="0" smtClean="0"/>
              <a:t/>
            </a:r>
            <a:br>
              <a:rPr lang="nl-NL" dirty="0" smtClean="0"/>
            </a:br>
            <a:r>
              <a:rPr lang="fr-FR" dirty="0" smtClean="0">
                <a:solidFill>
                  <a:srgbClr val="0070C0"/>
                </a:solidFill>
              </a:rPr>
              <a:t>Pourquoi cet animal a-t-il une signification pour vous ?</a:t>
            </a:r>
            <a:endParaRPr lang="nl-NL" dirty="0">
              <a:solidFill>
                <a:srgbClr val="0070C0"/>
              </a:solidFill>
            </a:endParaRPr>
          </a:p>
        </p:txBody>
      </p:sp>
    </p:spTree>
    <p:extLst>
      <p:ext uri="{BB962C8B-B14F-4D97-AF65-F5344CB8AC3E}">
        <p14:creationId xmlns="" xmlns:p14="http://schemas.microsoft.com/office/powerpoint/2010/main" val="3304188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5098578"/>
          </a:xfrm>
        </p:spPr>
        <p:txBody>
          <a:bodyPr>
            <a:normAutofit/>
          </a:bodyPr>
          <a:lstStyle/>
          <a:p>
            <a:r>
              <a:rPr lang="nl-NL" dirty="0" smtClean="0"/>
              <a:t/>
            </a:r>
            <a:br>
              <a:rPr lang="nl-NL" dirty="0" smtClean="0"/>
            </a:br>
            <a:r>
              <a:rPr lang="nl-NL" dirty="0" err="1" smtClean="0"/>
              <a:t>Thanks</a:t>
            </a:r>
            <a:r>
              <a:rPr lang="nl-NL" dirty="0" smtClean="0"/>
              <a:t> </a:t>
            </a:r>
            <a:r>
              <a:rPr lang="nl-NL" dirty="0" err="1" smtClean="0"/>
              <a:t>for</a:t>
            </a:r>
            <a:r>
              <a:rPr lang="nl-NL" dirty="0" smtClean="0"/>
              <a:t> </a:t>
            </a:r>
            <a:r>
              <a:rPr lang="nl-NL" dirty="0" err="1" smtClean="0"/>
              <a:t>sharing</a:t>
            </a:r>
            <a:r>
              <a:rPr lang="nl-NL" dirty="0" smtClean="0"/>
              <a:t> and </a:t>
            </a:r>
            <a:r>
              <a:rPr lang="nl-NL" dirty="0" err="1" smtClean="0"/>
              <a:t>giving</a:t>
            </a:r>
            <a:r>
              <a:rPr lang="nl-NL" dirty="0" smtClean="0"/>
              <a:t> </a:t>
            </a:r>
            <a:r>
              <a:rPr lang="nl-NL" dirty="0" err="1" smtClean="0"/>
              <a:t>an</a:t>
            </a:r>
            <a:r>
              <a:rPr lang="nl-NL" dirty="0" smtClean="0"/>
              <a:t> </a:t>
            </a:r>
            <a:r>
              <a:rPr lang="nl-NL" dirty="0" err="1" smtClean="0"/>
              <a:t>insight</a:t>
            </a:r>
            <a:r>
              <a:rPr lang="nl-NL" dirty="0" smtClean="0"/>
              <a:t> of </a:t>
            </a:r>
            <a:r>
              <a:rPr lang="nl-NL" dirty="0" err="1" smtClean="0"/>
              <a:t>your</a:t>
            </a:r>
            <a:r>
              <a:rPr lang="nl-NL" dirty="0" smtClean="0"/>
              <a:t> </a:t>
            </a:r>
            <a:r>
              <a:rPr lang="nl-NL" dirty="0" err="1" smtClean="0"/>
              <a:t>mind</a:t>
            </a:r>
            <a:r>
              <a:rPr lang="nl-NL" dirty="0" smtClean="0"/>
              <a:t>!</a:t>
            </a:r>
            <a:br>
              <a:rPr lang="nl-NL" dirty="0" smtClean="0"/>
            </a:br>
            <a:r>
              <a:rPr lang="nl-NL" dirty="0" smtClean="0"/>
              <a:t/>
            </a:r>
            <a:br>
              <a:rPr lang="nl-NL" dirty="0" smtClean="0"/>
            </a:br>
            <a:r>
              <a:rPr lang="fr-FR" dirty="0" smtClean="0">
                <a:solidFill>
                  <a:srgbClr val="0070C0"/>
                </a:solidFill>
              </a:rPr>
              <a:t>Merci d'avoir partagé et donné un aperçu de votre esprit!</a:t>
            </a:r>
            <a:endParaRPr lang="nl-NL" dirty="0">
              <a:solidFill>
                <a:srgbClr val="0070C0"/>
              </a:solidFill>
            </a:endParaRPr>
          </a:p>
        </p:txBody>
      </p:sp>
    </p:spTree>
    <p:extLst>
      <p:ext uri="{BB962C8B-B14F-4D97-AF65-F5344CB8AC3E}">
        <p14:creationId xmlns="" xmlns:p14="http://schemas.microsoft.com/office/powerpoint/2010/main" val="3343986498"/>
      </p:ext>
    </p:extLst>
  </p:cSld>
  <p:clrMapOvr>
    <a:masterClrMapping/>
  </p:clrMapOvr>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454</TotalTime>
  <Words>175</Words>
  <Application>Microsoft Office PowerPoint</Application>
  <PresentationFormat>Diavoorstelling (4:3)</PresentationFormat>
  <Paragraphs>15</Paragraphs>
  <Slides>8</Slides>
  <Notes>0</Notes>
  <HiddenSlides>0</HiddenSlides>
  <MMClips>0</MMClips>
  <ScaleCrop>false</ScaleCrop>
  <HeadingPairs>
    <vt:vector size="4" baseType="variant">
      <vt:variant>
        <vt:lpstr>Thema</vt:lpstr>
      </vt:variant>
      <vt:variant>
        <vt:i4>1</vt:i4>
      </vt:variant>
      <vt:variant>
        <vt:lpstr>Diatitels</vt:lpstr>
      </vt:variant>
      <vt:variant>
        <vt:i4>8</vt:i4>
      </vt:variant>
    </vt:vector>
  </HeadingPairs>
  <TitlesOfParts>
    <vt:vector size="9" baseType="lpstr">
      <vt:lpstr>Kantoorthema</vt:lpstr>
      <vt:lpstr>Insight providing drawing   Aperçu fournissant un dessin  Geert zomer</vt:lpstr>
      <vt:lpstr>insight providing drawing  aperçu fournissant un dessin</vt:lpstr>
      <vt:lpstr> This is one of my drawings. I made it when I was 20 years old, living in a mental hospital. I was hearing a voice in my head. You see a bird flying trough the head of a man, like a traveling spirit.   </vt:lpstr>
      <vt:lpstr>Would you like to Introduce yourself by saying your name, the country you come from and the name of your city and   discribe yourself in 4 or 5 phrases.   Souhaitez-vous vous présenter en prononçant votre nom, le pays d'où vous venez et le nom de votre ville et vous décrire en 4 ou 5 phrases..   </vt:lpstr>
      <vt:lpstr>       Would you like to draw an animal that is meaningful to you?  It can also be a fantasy animal. Maybe it's an animal you admire or an animal you'd like to have with you right now. Or is it perhaps an animal that you would like to be?   Aimeriez-vous dessiner un animal qui a du sens pour vous ?  Il peut aussi s'agir d'un animal fantastique.  C'est peut-être un animal que vous admirez ou un animal que vous aimeriez avoir avec vous en ce moment.  Ou est-ce peut-être un animal que vous aimeriez être ?   15 minutes   </vt:lpstr>
      <vt:lpstr>    Can you tell something about the animal you have drawn?  In what kind of landscape does he or she live in? Does he or she live there alone  or in a group? What kind of food does he or she eat? Does he or she have a partner? What is his or her vulnerability? What is his or her strengh?    Pouvez-vous nous parler de l'animal que vous avez dessiné ? Dans quel type de paysage vit-il ?  Est-ce qu'il ou elle y vit seul ou en groupe ?  Quel type de nourriture mange-t-il ?  A-t-il un partenaire ?  Quelle est sa vulnérabilité ?  Quelle est sa force ?  </vt:lpstr>
      <vt:lpstr>Why is this animal meaningful for you?  Pourquoi cet animal a-t-il une signification pour vous ?</vt:lpstr>
      <vt:lpstr> Thanks for sharing and giving an insight of your mind!  Merci d'avoir partagé et donné un aperçu de votre esprit!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Geert Zomer</dc:creator>
  <cp:lastModifiedBy>Geert Zomer</cp:lastModifiedBy>
  <cp:revision>35</cp:revision>
  <dcterms:created xsi:type="dcterms:W3CDTF">2018-09-10T21:33:53Z</dcterms:created>
  <dcterms:modified xsi:type="dcterms:W3CDTF">2023-10-17T14:50:25Z</dcterms:modified>
</cp:coreProperties>
</file>