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49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685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982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4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22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999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81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43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9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82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24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88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5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58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BAB066-4676-43DE-A734-8B711C12139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88AFC0-D3FB-43FE-B3AB-7C401AD1B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33A3-E1ED-4779-B850-FC584A659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Spiritual and Cultural Frameworks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CF65AE-48D6-4F96-A8F4-DE21B97889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Caroline Mazel-Carlton</a:t>
            </a:r>
          </a:p>
          <a:p>
            <a:r>
              <a:rPr lang="en-US" dirty="0"/>
              <a:t>Wildflower Alliance</a:t>
            </a:r>
          </a:p>
          <a:p>
            <a:r>
              <a:rPr lang="en-US" dirty="0"/>
              <a:t>Hearing Voices Network - USA</a:t>
            </a:r>
          </a:p>
        </p:txBody>
      </p:sp>
    </p:spTree>
    <p:extLst>
      <p:ext uri="{BB962C8B-B14F-4D97-AF65-F5344CB8AC3E}">
        <p14:creationId xmlns:p14="http://schemas.microsoft.com/office/powerpoint/2010/main" val="223627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312E2-F683-49F3-A9FF-AC705E5FB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07" y="454981"/>
            <a:ext cx="5143500" cy="59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86253-56F1-48C6-BEF4-FB320155DE2F}"/>
              </a:ext>
            </a:extLst>
          </p:cNvPr>
          <p:cNvSpPr/>
          <p:nvPr/>
        </p:nvSpPr>
        <p:spPr>
          <a:xfrm rot="-540000">
            <a:off x="123407" y="1804457"/>
            <a:ext cx="3283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One Voice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2701A-D026-4247-AF31-705B1D53100C}"/>
              </a:ext>
            </a:extLst>
          </p:cNvPr>
          <p:cNvSpPr/>
          <p:nvPr/>
        </p:nvSpPr>
        <p:spPr>
          <a:xfrm rot="-720000">
            <a:off x="7891069" y="770787"/>
            <a:ext cx="2492605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Trauma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9E8B2-8898-482C-8A4B-4CB057042DA8}"/>
              </a:ext>
            </a:extLst>
          </p:cNvPr>
          <p:cNvSpPr/>
          <p:nvPr/>
        </p:nvSpPr>
        <p:spPr>
          <a:xfrm>
            <a:off x="8391996" y="2055602"/>
            <a:ext cx="2345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Gender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AD278E-1E36-4144-9788-CA56EF53EBD9}"/>
              </a:ext>
            </a:extLst>
          </p:cNvPr>
          <p:cNvSpPr/>
          <p:nvPr/>
        </p:nvSpPr>
        <p:spPr>
          <a:xfrm rot="600000">
            <a:off x="8178827" y="3176057"/>
            <a:ext cx="2771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Past Life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E87BAA-B732-4E20-897D-BFD3417ABF64}"/>
              </a:ext>
            </a:extLst>
          </p:cNvPr>
          <p:cNvSpPr/>
          <p:nvPr/>
        </p:nvSpPr>
        <p:spPr>
          <a:xfrm rot="1140000">
            <a:off x="6883508" y="4453186"/>
            <a:ext cx="5537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Sleep Disturbance</a:t>
            </a:r>
          </a:p>
        </p:txBody>
      </p:sp>
    </p:spTree>
    <p:extLst>
      <p:ext uri="{BB962C8B-B14F-4D97-AF65-F5344CB8AC3E}">
        <p14:creationId xmlns:p14="http://schemas.microsoft.com/office/powerpoint/2010/main" val="3443052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E7906-65CA-4C6C-9A8A-5949AC89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" y="146342"/>
            <a:ext cx="6577881" cy="658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B5396-4B2E-451A-972B-7E6442C08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87" y="-357809"/>
            <a:ext cx="5247861" cy="5247861"/>
          </a:xfrm>
          <a:prstGeom prst="rect">
            <a:avLst/>
          </a:prstGeom>
        </p:spPr>
      </p:pic>
      <p:pic>
        <p:nvPicPr>
          <p:cNvPr id="2054" name="Picture 6" descr="May be an image of the Western Wall and text">
            <a:extLst>
              <a:ext uri="{FF2B5EF4-FFF2-40B4-BE49-F238E27FC236}">
                <a16:creationId xmlns:a16="http://schemas.microsoft.com/office/drawing/2014/main" id="{5A79B115-6F94-4CFC-977F-C98E8EFC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739" y="3876260"/>
            <a:ext cx="3110948" cy="31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2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5AEECA-9B68-4FD9-91ED-C6F18CE2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4" y="705679"/>
            <a:ext cx="5446642" cy="5446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8774D-F93A-4E2C-8A14-9B97AC205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3" y="617901"/>
            <a:ext cx="4390823" cy="56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2BF1E-50F5-481F-9E05-08383C13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F6EBD-CF6C-4535-B046-768DD3AF87E6}"/>
              </a:ext>
            </a:extLst>
          </p:cNvPr>
          <p:cNvSpPr txBox="1"/>
          <p:nvPr/>
        </p:nvSpPr>
        <p:spPr>
          <a:xfrm>
            <a:off x="1868557" y="1073426"/>
            <a:ext cx="9183756" cy="3785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dern No. 20" panose="02070704070505020303" pitchFamily="18" charset="0"/>
              </a:rPr>
              <a:t>"Fear is the cheapest room in the house.  I would love to see  you living in better conditions”.  -Hafez Shirazi</a:t>
            </a:r>
          </a:p>
        </p:txBody>
      </p:sp>
    </p:spTree>
    <p:extLst>
      <p:ext uri="{BB962C8B-B14F-4D97-AF65-F5344CB8AC3E}">
        <p14:creationId xmlns:p14="http://schemas.microsoft.com/office/powerpoint/2010/main" val="111673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4F29F-934B-48DD-84E9-99319E6F9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07" y="0"/>
            <a:ext cx="7895620" cy="6957391"/>
          </a:xfrm>
          <a:prstGeom prst="rect">
            <a:avLst/>
          </a:prstGeom>
        </p:spPr>
      </p:pic>
      <p:pic>
        <p:nvPicPr>
          <p:cNvPr id="5" name="Picture 2" descr="Why Talk About Religion and Belief at Work? | RFBF">
            <a:extLst>
              <a:ext uri="{FF2B5EF4-FFF2-40B4-BE49-F238E27FC236}">
                <a16:creationId xmlns:a16="http://schemas.microsoft.com/office/drawing/2014/main" id="{A6450A56-6DCD-4EE1-8515-25EDD442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80" y="1888434"/>
            <a:ext cx="6159819" cy="42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413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1042</TotalTime>
  <Words>45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Garamond</vt:lpstr>
      <vt:lpstr>Modern No. 20</vt:lpstr>
      <vt:lpstr>Organic</vt:lpstr>
      <vt:lpstr>Spiritual and Cultural Frameworks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Spiritual and Cultural Frameworks</dc:title>
  <dc:creator>Caroline Mazel-Carlton</dc:creator>
  <cp:lastModifiedBy>Caroline Mazel-Carlton</cp:lastModifiedBy>
  <cp:revision>8</cp:revision>
  <dcterms:created xsi:type="dcterms:W3CDTF">2023-10-22T21:31:09Z</dcterms:created>
  <dcterms:modified xsi:type="dcterms:W3CDTF">2023-10-23T14:53:53Z</dcterms:modified>
</cp:coreProperties>
</file>