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75" r:id="rId5"/>
    <p:sldId id="287" r:id="rId6"/>
    <p:sldId id="274" r:id="rId7"/>
    <p:sldId id="286" r:id="rId8"/>
    <p:sldId id="272" r:id="rId9"/>
    <p:sldId id="259" r:id="rId10"/>
    <p:sldId id="276" r:id="rId11"/>
    <p:sldId id="277" r:id="rId12"/>
    <p:sldId id="281" r:id="rId13"/>
    <p:sldId id="282" r:id="rId14"/>
    <p:sldId id="265" r:id="rId15"/>
    <p:sldId id="261" r:id="rId16"/>
    <p:sldId id="2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AF3C82-E659-4A25-98DF-731A19BBE156}" v="38" dt="2023-10-20T20:09:58.5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112"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NI, Pino (BARNET, ENFIELD AND HARINGEY MENTAL HEALTH NHS TRUST)" userId="615cc7c6-62b8-4a89-8819-6954663a89d3" providerId="ADAL" clId="{68AF3C82-E659-4A25-98DF-731A19BBE156}"/>
    <pc:docChg chg="custSel addSld delSld modSld sldOrd">
      <pc:chgData name="PINI, Pino (BARNET, ENFIELD AND HARINGEY MENTAL HEALTH NHS TRUST)" userId="615cc7c6-62b8-4a89-8819-6954663a89d3" providerId="ADAL" clId="{68AF3C82-E659-4A25-98DF-731A19BBE156}" dt="2023-10-20T21:19:39.806" v="26938" actId="6549"/>
      <pc:docMkLst>
        <pc:docMk/>
      </pc:docMkLst>
      <pc:sldChg chg="modSp new mod">
        <pc:chgData name="PINI, Pino (BARNET, ENFIELD AND HARINGEY MENTAL HEALTH NHS TRUST)" userId="615cc7c6-62b8-4a89-8819-6954663a89d3" providerId="ADAL" clId="{68AF3C82-E659-4A25-98DF-731A19BBE156}" dt="2023-10-18T15:55:08.272" v="15249" actId="27636"/>
        <pc:sldMkLst>
          <pc:docMk/>
          <pc:sldMk cId="3813730207" sldId="256"/>
        </pc:sldMkLst>
        <pc:spChg chg="mod">
          <ac:chgData name="PINI, Pino (BARNET, ENFIELD AND HARINGEY MENTAL HEALTH NHS TRUST)" userId="615cc7c6-62b8-4a89-8819-6954663a89d3" providerId="ADAL" clId="{68AF3C82-E659-4A25-98DF-731A19BBE156}" dt="2023-09-26T06:17:06.273" v="171" actId="20577"/>
          <ac:spMkLst>
            <pc:docMk/>
            <pc:sldMk cId="3813730207" sldId="256"/>
            <ac:spMk id="2" creationId="{7B82ED5C-896A-DFC8-E8C7-9BC4917A197C}"/>
          </ac:spMkLst>
        </pc:spChg>
        <pc:spChg chg="mod">
          <ac:chgData name="PINI, Pino (BARNET, ENFIELD AND HARINGEY MENTAL HEALTH NHS TRUST)" userId="615cc7c6-62b8-4a89-8819-6954663a89d3" providerId="ADAL" clId="{68AF3C82-E659-4A25-98DF-731A19BBE156}" dt="2023-10-18T15:55:08.272" v="15249" actId="27636"/>
          <ac:spMkLst>
            <pc:docMk/>
            <pc:sldMk cId="3813730207" sldId="256"/>
            <ac:spMk id="3" creationId="{92F5D51E-4844-A2EB-4A7C-D65635C08B8D}"/>
          </ac:spMkLst>
        </pc:spChg>
      </pc:sldChg>
      <pc:sldChg chg="modSp new mod">
        <pc:chgData name="PINI, Pino (BARNET, ENFIELD AND HARINGEY MENTAL HEALTH NHS TRUST)" userId="615cc7c6-62b8-4a89-8819-6954663a89d3" providerId="ADAL" clId="{68AF3C82-E659-4A25-98DF-731A19BBE156}" dt="2023-10-20T15:58:52.239" v="25798" actId="20577"/>
        <pc:sldMkLst>
          <pc:docMk/>
          <pc:sldMk cId="635605658" sldId="257"/>
        </pc:sldMkLst>
        <pc:spChg chg="mod">
          <ac:chgData name="PINI, Pino (BARNET, ENFIELD AND HARINGEY MENTAL HEALTH NHS TRUST)" userId="615cc7c6-62b8-4a89-8819-6954663a89d3" providerId="ADAL" clId="{68AF3C82-E659-4A25-98DF-731A19BBE156}" dt="2023-10-13T09:16:37.649" v="1759" actId="20577"/>
          <ac:spMkLst>
            <pc:docMk/>
            <pc:sldMk cId="635605658" sldId="257"/>
            <ac:spMk id="2" creationId="{9F5E3CC2-4932-DEF8-E315-949248ADE076}"/>
          </ac:spMkLst>
        </pc:spChg>
        <pc:spChg chg="mod">
          <ac:chgData name="PINI, Pino (BARNET, ENFIELD AND HARINGEY MENTAL HEALTH NHS TRUST)" userId="615cc7c6-62b8-4a89-8819-6954663a89d3" providerId="ADAL" clId="{68AF3C82-E659-4A25-98DF-731A19BBE156}" dt="2023-10-20T15:58:52.239" v="25798" actId="20577"/>
          <ac:spMkLst>
            <pc:docMk/>
            <pc:sldMk cId="635605658" sldId="257"/>
            <ac:spMk id="3" creationId="{3F10AC61-E63E-0E3C-6622-5CDC41679887}"/>
          </ac:spMkLst>
        </pc:spChg>
      </pc:sldChg>
      <pc:sldChg chg="modSp new mod modNotesTx">
        <pc:chgData name="PINI, Pino (BARNET, ENFIELD AND HARINGEY MENTAL HEALTH NHS TRUST)" userId="615cc7c6-62b8-4a89-8819-6954663a89d3" providerId="ADAL" clId="{68AF3C82-E659-4A25-98DF-731A19BBE156}" dt="2023-10-20T20:56:10.456" v="26605" actId="20577"/>
        <pc:sldMkLst>
          <pc:docMk/>
          <pc:sldMk cId="1242644781" sldId="258"/>
        </pc:sldMkLst>
        <pc:spChg chg="mod">
          <ac:chgData name="PINI, Pino (BARNET, ENFIELD AND HARINGEY MENTAL HEALTH NHS TRUST)" userId="615cc7c6-62b8-4a89-8819-6954663a89d3" providerId="ADAL" clId="{68AF3C82-E659-4A25-98DF-731A19BBE156}" dt="2023-10-20T20:56:10.456" v="26605" actId="20577"/>
          <ac:spMkLst>
            <pc:docMk/>
            <pc:sldMk cId="1242644781" sldId="258"/>
            <ac:spMk id="2" creationId="{FF80921B-313F-6FA6-28C5-0CF85EB11EFF}"/>
          </ac:spMkLst>
        </pc:spChg>
        <pc:spChg chg="mod">
          <ac:chgData name="PINI, Pino (BARNET, ENFIELD AND HARINGEY MENTAL HEALTH NHS TRUST)" userId="615cc7c6-62b8-4a89-8819-6954663a89d3" providerId="ADAL" clId="{68AF3C82-E659-4A25-98DF-731A19BBE156}" dt="2023-10-20T20:38:48.657" v="26383" actId="27636"/>
          <ac:spMkLst>
            <pc:docMk/>
            <pc:sldMk cId="1242644781" sldId="258"/>
            <ac:spMk id="3" creationId="{4267B9BF-9C9E-32CC-3368-4237D20A66D9}"/>
          </ac:spMkLst>
        </pc:spChg>
      </pc:sldChg>
      <pc:sldChg chg="addSp delSp modSp new mod modNotesTx">
        <pc:chgData name="PINI, Pino (BARNET, ENFIELD AND HARINGEY MENTAL HEALTH NHS TRUST)" userId="615cc7c6-62b8-4a89-8819-6954663a89d3" providerId="ADAL" clId="{68AF3C82-E659-4A25-98DF-731A19BBE156}" dt="2023-10-20T20:08:00.640" v="26187" actId="478"/>
        <pc:sldMkLst>
          <pc:docMk/>
          <pc:sldMk cId="2961854308" sldId="259"/>
        </pc:sldMkLst>
        <pc:spChg chg="mod">
          <ac:chgData name="PINI, Pino (BARNET, ENFIELD AND HARINGEY MENTAL HEALTH NHS TRUST)" userId="615cc7c6-62b8-4a89-8819-6954663a89d3" providerId="ADAL" clId="{68AF3C82-E659-4A25-98DF-731A19BBE156}" dt="2023-10-20T19:51:22.283" v="26023" actId="2711"/>
          <ac:spMkLst>
            <pc:docMk/>
            <pc:sldMk cId="2961854308" sldId="259"/>
            <ac:spMk id="2" creationId="{F81BCEDD-8114-09E2-0EA2-067E45886DE3}"/>
          </ac:spMkLst>
        </pc:spChg>
        <pc:spChg chg="mod">
          <ac:chgData name="PINI, Pino (BARNET, ENFIELD AND HARINGEY MENTAL HEALTH NHS TRUST)" userId="615cc7c6-62b8-4a89-8819-6954663a89d3" providerId="ADAL" clId="{68AF3C82-E659-4A25-98DF-731A19BBE156}" dt="2023-10-20T20:02:43.527" v="26179" actId="20577"/>
          <ac:spMkLst>
            <pc:docMk/>
            <pc:sldMk cId="2961854308" sldId="259"/>
            <ac:spMk id="3" creationId="{057E6587-DE6F-E698-FF35-4292DC5B948F}"/>
          </ac:spMkLst>
        </pc:spChg>
        <pc:picChg chg="add del mod">
          <ac:chgData name="PINI, Pino (BARNET, ENFIELD AND HARINGEY MENTAL HEALTH NHS TRUST)" userId="615cc7c6-62b8-4a89-8819-6954663a89d3" providerId="ADAL" clId="{68AF3C82-E659-4A25-98DF-731A19BBE156}" dt="2023-10-20T20:08:00.640" v="26187" actId="478"/>
          <ac:picMkLst>
            <pc:docMk/>
            <pc:sldMk cId="2961854308" sldId="259"/>
            <ac:picMk id="4" creationId="{5AFEF46C-EE33-6AA7-2A50-AFB5A4BB7A8A}"/>
          </ac:picMkLst>
        </pc:picChg>
      </pc:sldChg>
      <pc:sldChg chg="modSp new del mod ord">
        <pc:chgData name="PINI, Pino (BARNET, ENFIELD AND HARINGEY MENTAL HEALTH NHS TRUST)" userId="615cc7c6-62b8-4a89-8819-6954663a89d3" providerId="ADAL" clId="{68AF3C82-E659-4A25-98DF-731A19BBE156}" dt="2023-10-20T20:19:48.647" v="26246" actId="47"/>
        <pc:sldMkLst>
          <pc:docMk/>
          <pc:sldMk cId="3722765871" sldId="260"/>
        </pc:sldMkLst>
        <pc:spChg chg="mod">
          <ac:chgData name="PINI, Pino (BARNET, ENFIELD AND HARINGEY MENTAL HEALTH NHS TRUST)" userId="615cc7c6-62b8-4a89-8819-6954663a89d3" providerId="ADAL" clId="{68AF3C82-E659-4A25-98DF-731A19BBE156}" dt="2023-10-17T08:21:01.396" v="11348" actId="20577"/>
          <ac:spMkLst>
            <pc:docMk/>
            <pc:sldMk cId="3722765871" sldId="260"/>
            <ac:spMk id="2" creationId="{D80DE789-9ADA-7B45-26BF-FADD4A263600}"/>
          </ac:spMkLst>
        </pc:spChg>
        <pc:spChg chg="mod">
          <ac:chgData name="PINI, Pino (BARNET, ENFIELD AND HARINGEY MENTAL HEALTH NHS TRUST)" userId="615cc7c6-62b8-4a89-8819-6954663a89d3" providerId="ADAL" clId="{68AF3C82-E659-4A25-98DF-731A19BBE156}" dt="2023-10-19T12:06:56.164" v="19559" actId="20577"/>
          <ac:spMkLst>
            <pc:docMk/>
            <pc:sldMk cId="3722765871" sldId="260"/>
            <ac:spMk id="3" creationId="{947C0FCF-8029-27A6-9F1D-1623326373B7}"/>
          </ac:spMkLst>
        </pc:spChg>
      </pc:sldChg>
      <pc:sldChg chg="modSp new mod ord">
        <pc:chgData name="PINI, Pino (BARNET, ENFIELD AND HARINGEY MENTAL HEALTH NHS TRUST)" userId="615cc7c6-62b8-4a89-8819-6954663a89d3" providerId="ADAL" clId="{68AF3C82-E659-4A25-98DF-731A19BBE156}" dt="2023-10-20T19:53:09.500" v="26031" actId="255"/>
        <pc:sldMkLst>
          <pc:docMk/>
          <pc:sldMk cId="1244470427" sldId="261"/>
        </pc:sldMkLst>
        <pc:spChg chg="mod">
          <ac:chgData name="PINI, Pino (BARNET, ENFIELD AND HARINGEY MENTAL HEALTH NHS TRUST)" userId="615cc7c6-62b8-4a89-8819-6954663a89d3" providerId="ADAL" clId="{68AF3C82-E659-4A25-98DF-731A19BBE156}" dt="2023-10-20T19:53:09.500" v="26031" actId="255"/>
          <ac:spMkLst>
            <pc:docMk/>
            <pc:sldMk cId="1244470427" sldId="261"/>
            <ac:spMk id="2" creationId="{6D656DCB-44B5-FFE7-9450-D7A844F5687B}"/>
          </ac:spMkLst>
        </pc:spChg>
        <pc:spChg chg="mod">
          <ac:chgData name="PINI, Pino (BARNET, ENFIELD AND HARINGEY MENTAL HEALTH NHS TRUST)" userId="615cc7c6-62b8-4a89-8819-6954663a89d3" providerId="ADAL" clId="{68AF3C82-E659-4A25-98DF-731A19BBE156}" dt="2023-10-20T08:08:56.270" v="25534" actId="20577"/>
          <ac:spMkLst>
            <pc:docMk/>
            <pc:sldMk cId="1244470427" sldId="261"/>
            <ac:spMk id="3" creationId="{75EF95F7-2349-1B3B-D843-DCD853751BF2}"/>
          </ac:spMkLst>
        </pc:spChg>
      </pc:sldChg>
      <pc:sldChg chg="modSp new del mod">
        <pc:chgData name="PINI, Pino (BARNET, ENFIELD AND HARINGEY MENTAL HEALTH NHS TRUST)" userId="615cc7c6-62b8-4a89-8819-6954663a89d3" providerId="ADAL" clId="{68AF3C82-E659-4A25-98DF-731A19BBE156}" dt="2023-10-20T20:19:48.647" v="26246" actId="47"/>
        <pc:sldMkLst>
          <pc:docMk/>
          <pc:sldMk cId="3690678107" sldId="262"/>
        </pc:sldMkLst>
        <pc:spChg chg="mod">
          <ac:chgData name="PINI, Pino (BARNET, ENFIELD AND HARINGEY MENTAL HEALTH NHS TRUST)" userId="615cc7c6-62b8-4a89-8819-6954663a89d3" providerId="ADAL" clId="{68AF3C82-E659-4A25-98DF-731A19BBE156}" dt="2023-10-13T15:01:27.792" v="7142" actId="27636"/>
          <ac:spMkLst>
            <pc:docMk/>
            <pc:sldMk cId="3690678107" sldId="262"/>
            <ac:spMk id="3" creationId="{B3771FD8-2CCC-6736-6D3B-610D3006EB87}"/>
          </ac:spMkLst>
        </pc:spChg>
      </pc:sldChg>
      <pc:sldChg chg="modSp new del mod modNotesTx">
        <pc:chgData name="PINI, Pino (BARNET, ENFIELD AND HARINGEY MENTAL HEALTH NHS TRUST)" userId="615cc7c6-62b8-4a89-8819-6954663a89d3" providerId="ADAL" clId="{68AF3C82-E659-4A25-98DF-731A19BBE156}" dt="2023-10-20T20:19:48.647" v="26246" actId="47"/>
        <pc:sldMkLst>
          <pc:docMk/>
          <pc:sldMk cId="4161513541" sldId="263"/>
        </pc:sldMkLst>
        <pc:spChg chg="mod">
          <ac:chgData name="PINI, Pino (BARNET, ENFIELD AND HARINGEY MENTAL HEALTH NHS TRUST)" userId="615cc7c6-62b8-4a89-8819-6954663a89d3" providerId="ADAL" clId="{68AF3C82-E659-4A25-98DF-731A19BBE156}" dt="2023-10-14T10:11:52.829" v="7808" actId="20577"/>
          <ac:spMkLst>
            <pc:docMk/>
            <pc:sldMk cId="4161513541" sldId="263"/>
            <ac:spMk id="2" creationId="{F7001637-6AAA-ACF2-3EF3-13002761C52B}"/>
          </ac:spMkLst>
        </pc:spChg>
        <pc:spChg chg="mod">
          <ac:chgData name="PINI, Pino (BARNET, ENFIELD AND HARINGEY MENTAL HEALTH NHS TRUST)" userId="615cc7c6-62b8-4a89-8819-6954663a89d3" providerId="ADAL" clId="{68AF3C82-E659-4A25-98DF-731A19BBE156}" dt="2023-10-14T07:27:04.192" v="7169" actId="27636"/>
          <ac:spMkLst>
            <pc:docMk/>
            <pc:sldMk cId="4161513541" sldId="263"/>
            <ac:spMk id="3" creationId="{88EB744E-36D4-FFA9-2F61-C22E931E6256}"/>
          </ac:spMkLst>
        </pc:spChg>
      </pc:sldChg>
      <pc:sldChg chg="modSp new mod ord">
        <pc:chgData name="PINI, Pino (BARNET, ENFIELD AND HARINGEY MENTAL HEALTH NHS TRUST)" userId="615cc7c6-62b8-4a89-8819-6954663a89d3" providerId="ADAL" clId="{68AF3C82-E659-4A25-98DF-731A19BBE156}" dt="2023-10-20T19:53:32.090" v="26032" actId="2711"/>
        <pc:sldMkLst>
          <pc:docMk/>
          <pc:sldMk cId="4067389969" sldId="264"/>
        </pc:sldMkLst>
        <pc:spChg chg="mod">
          <ac:chgData name="PINI, Pino (BARNET, ENFIELD AND HARINGEY MENTAL HEALTH NHS TRUST)" userId="615cc7c6-62b8-4a89-8819-6954663a89d3" providerId="ADAL" clId="{68AF3C82-E659-4A25-98DF-731A19BBE156}" dt="2023-10-20T19:53:32.090" v="26032" actId="2711"/>
          <ac:spMkLst>
            <pc:docMk/>
            <pc:sldMk cId="4067389969" sldId="264"/>
            <ac:spMk id="2" creationId="{1265B3CF-83D4-6E6E-3722-903DDB11AEC5}"/>
          </ac:spMkLst>
        </pc:spChg>
        <pc:spChg chg="mod">
          <ac:chgData name="PINI, Pino (BARNET, ENFIELD AND HARINGEY MENTAL HEALTH NHS TRUST)" userId="615cc7c6-62b8-4a89-8819-6954663a89d3" providerId="ADAL" clId="{68AF3C82-E659-4A25-98DF-731A19BBE156}" dt="2023-10-19T22:38:04.980" v="25103" actId="20577"/>
          <ac:spMkLst>
            <pc:docMk/>
            <pc:sldMk cId="4067389969" sldId="264"/>
            <ac:spMk id="3" creationId="{7484222F-2888-2E6A-EFDC-C5426458F980}"/>
          </ac:spMkLst>
        </pc:spChg>
      </pc:sldChg>
      <pc:sldChg chg="modSp new mod ord modNotesTx">
        <pc:chgData name="PINI, Pino (BARNET, ENFIELD AND HARINGEY MENTAL HEALTH NHS TRUST)" userId="615cc7c6-62b8-4a89-8819-6954663a89d3" providerId="ADAL" clId="{68AF3C82-E659-4A25-98DF-731A19BBE156}" dt="2023-10-20T19:58:20.462" v="26132" actId="20577"/>
        <pc:sldMkLst>
          <pc:docMk/>
          <pc:sldMk cId="1174873526" sldId="265"/>
        </pc:sldMkLst>
        <pc:spChg chg="mod">
          <ac:chgData name="PINI, Pino (BARNET, ENFIELD AND HARINGEY MENTAL HEALTH NHS TRUST)" userId="615cc7c6-62b8-4a89-8819-6954663a89d3" providerId="ADAL" clId="{68AF3C82-E659-4A25-98DF-731A19BBE156}" dt="2023-10-20T19:52:12.034" v="26025" actId="2711"/>
          <ac:spMkLst>
            <pc:docMk/>
            <pc:sldMk cId="1174873526" sldId="265"/>
            <ac:spMk id="2" creationId="{6013FC56-3FD8-E44B-DD21-C91D8E68DC40}"/>
          </ac:spMkLst>
        </pc:spChg>
        <pc:spChg chg="mod">
          <ac:chgData name="PINI, Pino (BARNET, ENFIELD AND HARINGEY MENTAL HEALTH NHS TRUST)" userId="615cc7c6-62b8-4a89-8819-6954663a89d3" providerId="ADAL" clId="{68AF3C82-E659-4A25-98DF-731A19BBE156}" dt="2023-10-20T19:58:20.462" v="26132" actId="20577"/>
          <ac:spMkLst>
            <pc:docMk/>
            <pc:sldMk cId="1174873526" sldId="265"/>
            <ac:spMk id="3" creationId="{01972866-5F43-190F-E238-88713BB6D39F}"/>
          </ac:spMkLst>
        </pc:spChg>
      </pc:sldChg>
      <pc:sldChg chg="modSp new del mod">
        <pc:chgData name="PINI, Pino (BARNET, ENFIELD AND HARINGEY MENTAL HEALTH NHS TRUST)" userId="615cc7c6-62b8-4a89-8819-6954663a89d3" providerId="ADAL" clId="{68AF3C82-E659-4A25-98DF-731A19BBE156}" dt="2023-10-15T09:00:34.792" v="9114" actId="47"/>
        <pc:sldMkLst>
          <pc:docMk/>
          <pc:sldMk cId="3380494079" sldId="265"/>
        </pc:sldMkLst>
        <pc:spChg chg="mod">
          <ac:chgData name="PINI, Pino (BARNET, ENFIELD AND HARINGEY MENTAL HEALTH NHS TRUST)" userId="615cc7c6-62b8-4a89-8819-6954663a89d3" providerId="ADAL" clId="{68AF3C82-E659-4A25-98DF-731A19BBE156}" dt="2023-10-15T09:00:28.002" v="9113" actId="20577"/>
          <ac:spMkLst>
            <pc:docMk/>
            <pc:sldMk cId="3380494079" sldId="265"/>
            <ac:spMk id="2" creationId="{37DB36E0-3E81-E86D-977E-B0119F41FE72}"/>
          </ac:spMkLst>
        </pc:spChg>
      </pc:sldChg>
      <pc:sldChg chg="modSp new del mod">
        <pc:chgData name="PINI, Pino (BARNET, ENFIELD AND HARINGEY MENTAL HEALTH NHS TRUST)" userId="615cc7c6-62b8-4a89-8819-6954663a89d3" providerId="ADAL" clId="{68AF3C82-E659-4A25-98DF-731A19BBE156}" dt="2023-10-20T20:19:48.647" v="26246" actId="47"/>
        <pc:sldMkLst>
          <pc:docMk/>
          <pc:sldMk cId="3984509589" sldId="266"/>
        </pc:sldMkLst>
        <pc:spChg chg="mod">
          <ac:chgData name="PINI, Pino (BARNET, ENFIELD AND HARINGEY MENTAL HEALTH NHS TRUST)" userId="615cc7c6-62b8-4a89-8819-6954663a89d3" providerId="ADAL" clId="{68AF3C82-E659-4A25-98DF-731A19BBE156}" dt="2023-10-18T17:04:05.824" v="15756" actId="20577"/>
          <ac:spMkLst>
            <pc:docMk/>
            <pc:sldMk cId="3984509589" sldId="266"/>
            <ac:spMk id="3" creationId="{5ED90620-66E8-4965-4743-94A3C95866BD}"/>
          </ac:spMkLst>
        </pc:spChg>
      </pc:sldChg>
      <pc:sldChg chg="modSp new del mod">
        <pc:chgData name="PINI, Pino (BARNET, ENFIELD AND HARINGEY MENTAL HEALTH NHS TRUST)" userId="615cc7c6-62b8-4a89-8819-6954663a89d3" providerId="ADAL" clId="{68AF3C82-E659-4A25-98DF-731A19BBE156}" dt="2023-10-17T08:40:04.666" v="11507" actId="47"/>
        <pc:sldMkLst>
          <pc:docMk/>
          <pc:sldMk cId="1346416928" sldId="267"/>
        </pc:sldMkLst>
        <pc:spChg chg="mod">
          <ac:chgData name="PINI, Pino (BARNET, ENFIELD AND HARINGEY MENTAL HEALTH NHS TRUST)" userId="615cc7c6-62b8-4a89-8819-6954663a89d3" providerId="ADAL" clId="{68AF3C82-E659-4A25-98DF-731A19BBE156}" dt="2023-10-17T08:27:58.446" v="11500" actId="20577"/>
          <ac:spMkLst>
            <pc:docMk/>
            <pc:sldMk cId="1346416928" sldId="267"/>
            <ac:spMk id="2" creationId="{D72F752B-BD46-6D06-4663-0A0E1E713501}"/>
          </ac:spMkLst>
        </pc:spChg>
      </pc:sldChg>
      <pc:sldChg chg="add del ord">
        <pc:chgData name="PINI, Pino (BARNET, ENFIELD AND HARINGEY MENTAL HEALTH NHS TRUST)" userId="615cc7c6-62b8-4a89-8819-6954663a89d3" providerId="ADAL" clId="{68AF3C82-E659-4A25-98DF-731A19BBE156}" dt="2023-10-20T14:34:34.194" v="25768" actId="47"/>
        <pc:sldMkLst>
          <pc:docMk/>
          <pc:sldMk cId="789680700" sldId="268"/>
        </pc:sldMkLst>
      </pc:sldChg>
      <pc:sldChg chg="new del">
        <pc:chgData name="PINI, Pino (BARNET, ENFIELD AND HARINGEY MENTAL HEALTH NHS TRUST)" userId="615cc7c6-62b8-4a89-8819-6954663a89d3" providerId="ADAL" clId="{68AF3C82-E659-4A25-98DF-731A19BBE156}" dt="2023-10-17T08:42:04.605" v="11512" actId="47"/>
        <pc:sldMkLst>
          <pc:docMk/>
          <pc:sldMk cId="1443017953" sldId="269"/>
        </pc:sldMkLst>
      </pc:sldChg>
      <pc:sldChg chg="addSp delSp modSp add del mod">
        <pc:chgData name="PINI, Pino (BARNET, ENFIELD AND HARINGEY MENTAL HEALTH NHS TRUST)" userId="615cc7c6-62b8-4a89-8819-6954663a89d3" providerId="ADAL" clId="{68AF3C82-E659-4A25-98DF-731A19BBE156}" dt="2023-10-18T18:12:00.557" v="16244" actId="47"/>
        <pc:sldMkLst>
          <pc:docMk/>
          <pc:sldMk cId="3751173546" sldId="270"/>
        </pc:sldMkLst>
        <pc:spChg chg="del mod">
          <ac:chgData name="PINI, Pino (BARNET, ENFIELD AND HARINGEY MENTAL HEALTH NHS TRUST)" userId="615cc7c6-62b8-4a89-8819-6954663a89d3" providerId="ADAL" clId="{68AF3C82-E659-4A25-98DF-731A19BBE156}" dt="2023-10-18T18:10:08.793" v="16237" actId="478"/>
          <ac:spMkLst>
            <pc:docMk/>
            <pc:sldMk cId="3751173546" sldId="270"/>
            <ac:spMk id="3" creationId="{00000000-0000-0000-0000-000000000000}"/>
          </ac:spMkLst>
        </pc:spChg>
        <pc:spChg chg="add mod">
          <ac:chgData name="PINI, Pino (BARNET, ENFIELD AND HARINGEY MENTAL HEALTH NHS TRUST)" userId="615cc7c6-62b8-4a89-8819-6954663a89d3" providerId="ADAL" clId="{68AF3C82-E659-4A25-98DF-731A19BBE156}" dt="2023-10-18T18:08:36.403" v="16231" actId="14100"/>
          <ac:spMkLst>
            <pc:docMk/>
            <pc:sldMk cId="3751173546" sldId="270"/>
            <ac:spMk id="4" creationId="{0DDA61B7-1045-5BC5-2AAC-27A91964965C}"/>
          </ac:spMkLst>
        </pc:spChg>
        <pc:spChg chg="add del mod">
          <ac:chgData name="PINI, Pino (BARNET, ENFIELD AND HARINGEY MENTAL HEALTH NHS TRUST)" userId="615cc7c6-62b8-4a89-8819-6954663a89d3" providerId="ADAL" clId="{68AF3C82-E659-4A25-98DF-731A19BBE156}" dt="2023-10-18T18:10:08.793" v="16237" actId="478"/>
          <ac:spMkLst>
            <pc:docMk/>
            <pc:sldMk cId="3751173546" sldId="270"/>
            <ac:spMk id="5" creationId="{B20CCA13-8F6C-D964-D22A-AF2211881F13}"/>
          </ac:spMkLst>
        </pc:spChg>
        <pc:spChg chg="add del mod">
          <ac:chgData name="PINI, Pino (BARNET, ENFIELD AND HARINGEY MENTAL HEALTH NHS TRUST)" userId="615cc7c6-62b8-4a89-8819-6954663a89d3" providerId="ADAL" clId="{68AF3C82-E659-4A25-98DF-731A19BBE156}" dt="2023-10-18T18:10:42.948" v="16238"/>
          <ac:spMkLst>
            <pc:docMk/>
            <pc:sldMk cId="3751173546" sldId="270"/>
            <ac:spMk id="6" creationId="{E37760DD-ECB6-0C46-F754-4F1270EC3AF6}"/>
          </ac:spMkLst>
        </pc:spChg>
        <pc:spChg chg="add del mod">
          <ac:chgData name="PINI, Pino (BARNET, ENFIELD AND HARINGEY MENTAL HEALTH NHS TRUST)" userId="615cc7c6-62b8-4a89-8819-6954663a89d3" providerId="ADAL" clId="{68AF3C82-E659-4A25-98DF-731A19BBE156}" dt="2023-10-18T18:11:54.220" v="16243" actId="478"/>
          <ac:spMkLst>
            <pc:docMk/>
            <pc:sldMk cId="3751173546" sldId="270"/>
            <ac:spMk id="7" creationId="{FA88D932-F251-8685-7965-06D2976BAD5F}"/>
          </ac:spMkLst>
        </pc:spChg>
        <pc:spChg chg="add mod">
          <ac:chgData name="PINI, Pino (BARNET, ENFIELD AND HARINGEY MENTAL HEALTH NHS TRUST)" userId="615cc7c6-62b8-4a89-8819-6954663a89d3" providerId="ADAL" clId="{68AF3C82-E659-4A25-98DF-731A19BBE156}" dt="2023-10-18T18:11:54.220" v="16243" actId="478"/>
          <ac:spMkLst>
            <pc:docMk/>
            <pc:sldMk cId="3751173546" sldId="270"/>
            <ac:spMk id="8" creationId="{EFC907CE-0C50-E0CB-11FB-A1B774B2B9C4}"/>
          </ac:spMkLst>
        </pc:spChg>
      </pc:sldChg>
      <pc:sldChg chg="modSp add del mod ord">
        <pc:chgData name="PINI, Pino (BARNET, ENFIELD AND HARINGEY MENTAL HEALTH NHS TRUST)" userId="615cc7c6-62b8-4a89-8819-6954663a89d3" providerId="ADAL" clId="{68AF3C82-E659-4A25-98DF-731A19BBE156}" dt="2023-10-20T06:41:55.905" v="25318" actId="47"/>
        <pc:sldMkLst>
          <pc:docMk/>
          <pc:sldMk cId="2204092658" sldId="271"/>
        </pc:sldMkLst>
        <pc:spChg chg="mod">
          <ac:chgData name="PINI, Pino (BARNET, ENFIELD AND HARINGEY MENTAL HEALTH NHS TRUST)" userId="615cc7c6-62b8-4a89-8819-6954663a89d3" providerId="ADAL" clId="{68AF3C82-E659-4A25-98DF-731A19BBE156}" dt="2023-10-17T08:37:34.422" v="11506" actId="27636"/>
          <ac:spMkLst>
            <pc:docMk/>
            <pc:sldMk cId="2204092658" sldId="271"/>
            <ac:spMk id="3" creationId="{00000000-0000-0000-0000-000000000000}"/>
          </ac:spMkLst>
        </pc:spChg>
      </pc:sldChg>
      <pc:sldChg chg="modSp add mod ord">
        <pc:chgData name="PINI, Pino (BARNET, ENFIELD AND HARINGEY MENTAL HEALTH NHS TRUST)" userId="615cc7c6-62b8-4a89-8819-6954663a89d3" providerId="ADAL" clId="{68AF3C82-E659-4A25-98DF-731A19BBE156}" dt="2023-10-20T19:50:48.476" v="26020" actId="2711"/>
        <pc:sldMkLst>
          <pc:docMk/>
          <pc:sldMk cId="732613135" sldId="272"/>
        </pc:sldMkLst>
        <pc:spChg chg="mod">
          <ac:chgData name="PINI, Pino (BARNET, ENFIELD AND HARINGEY MENTAL HEALTH NHS TRUST)" userId="615cc7c6-62b8-4a89-8819-6954663a89d3" providerId="ADAL" clId="{68AF3C82-E659-4A25-98DF-731A19BBE156}" dt="2023-10-20T19:50:48.476" v="26020" actId="2711"/>
          <ac:spMkLst>
            <pc:docMk/>
            <pc:sldMk cId="732613135" sldId="272"/>
            <ac:spMk id="2" creationId="{00000000-0000-0000-0000-000000000000}"/>
          </ac:spMkLst>
        </pc:spChg>
        <pc:spChg chg="mod">
          <ac:chgData name="PINI, Pino (BARNET, ENFIELD AND HARINGEY MENTAL HEALTH NHS TRUST)" userId="615cc7c6-62b8-4a89-8819-6954663a89d3" providerId="ADAL" clId="{68AF3C82-E659-4A25-98DF-731A19BBE156}" dt="2023-10-17T08:57:29.406" v="11553" actId="27636"/>
          <ac:spMkLst>
            <pc:docMk/>
            <pc:sldMk cId="732613135" sldId="272"/>
            <ac:spMk id="3" creationId="{00000000-0000-0000-0000-000000000000}"/>
          </ac:spMkLst>
        </pc:spChg>
      </pc:sldChg>
      <pc:sldChg chg="new del">
        <pc:chgData name="PINI, Pino (BARNET, ENFIELD AND HARINGEY MENTAL HEALTH NHS TRUST)" userId="615cc7c6-62b8-4a89-8819-6954663a89d3" providerId="ADAL" clId="{68AF3C82-E659-4A25-98DF-731A19BBE156}" dt="2023-10-17T21:47:35.220" v="14440" actId="47"/>
        <pc:sldMkLst>
          <pc:docMk/>
          <pc:sldMk cId="2325131404" sldId="273"/>
        </pc:sldMkLst>
      </pc:sldChg>
      <pc:sldChg chg="modSp add mod ord modNotesTx">
        <pc:chgData name="PINI, Pino (BARNET, ENFIELD AND HARINGEY MENTAL HEALTH NHS TRUST)" userId="615cc7c6-62b8-4a89-8819-6954663a89d3" providerId="ADAL" clId="{68AF3C82-E659-4A25-98DF-731A19BBE156}" dt="2023-10-20T20:00:24.602" v="26133" actId="1076"/>
        <pc:sldMkLst>
          <pc:docMk/>
          <pc:sldMk cId="83712642" sldId="274"/>
        </pc:sldMkLst>
        <pc:spChg chg="mod">
          <ac:chgData name="PINI, Pino (BARNET, ENFIELD AND HARINGEY MENTAL HEALTH NHS TRUST)" userId="615cc7c6-62b8-4a89-8819-6954663a89d3" providerId="ADAL" clId="{68AF3C82-E659-4A25-98DF-731A19BBE156}" dt="2023-10-20T19:50:17.954" v="26019" actId="2711"/>
          <ac:spMkLst>
            <pc:docMk/>
            <pc:sldMk cId="83712642" sldId="274"/>
            <ac:spMk id="2" creationId="{00000000-0000-0000-0000-000000000000}"/>
          </ac:spMkLst>
        </pc:spChg>
        <pc:spChg chg="mod">
          <ac:chgData name="PINI, Pino (BARNET, ENFIELD AND HARINGEY MENTAL HEALTH NHS TRUST)" userId="615cc7c6-62b8-4a89-8819-6954663a89d3" providerId="ADAL" clId="{68AF3C82-E659-4A25-98DF-731A19BBE156}" dt="2023-10-20T20:00:24.602" v="26133" actId="1076"/>
          <ac:spMkLst>
            <pc:docMk/>
            <pc:sldMk cId="83712642" sldId="274"/>
            <ac:spMk id="3" creationId="{00000000-0000-0000-0000-000000000000}"/>
          </ac:spMkLst>
        </pc:spChg>
      </pc:sldChg>
      <pc:sldChg chg="modSp new mod modNotesTx">
        <pc:chgData name="PINI, Pino (BARNET, ENFIELD AND HARINGEY MENTAL HEALTH NHS TRUST)" userId="615cc7c6-62b8-4a89-8819-6954663a89d3" providerId="ADAL" clId="{68AF3C82-E659-4A25-98DF-731A19BBE156}" dt="2023-10-20T20:57:33.056" v="26678" actId="27636"/>
        <pc:sldMkLst>
          <pc:docMk/>
          <pc:sldMk cId="2575015289" sldId="275"/>
        </pc:sldMkLst>
        <pc:spChg chg="mod">
          <ac:chgData name="PINI, Pino (BARNET, ENFIELD AND HARINGEY MENTAL HEALTH NHS TRUST)" userId="615cc7c6-62b8-4a89-8819-6954663a89d3" providerId="ADAL" clId="{68AF3C82-E659-4A25-98DF-731A19BBE156}" dt="2023-10-20T20:57:33.056" v="26678" actId="27636"/>
          <ac:spMkLst>
            <pc:docMk/>
            <pc:sldMk cId="2575015289" sldId="275"/>
            <ac:spMk id="2" creationId="{5271C3E2-9387-C3EF-2CDC-C38FEEC9C3C0}"/>
          </ac:spMkLst>
        </pc:spChg>
        <pc:spChg chg="mod">
          <ac:chgData name="PINI, Pino (BARNET, ENFIELD AND HARINGEY MENTAL HEALTH NHS TRUST)" userId="615cc7c6-62b8-4a89-8819-6954663a89d3" providerId="ADAL" clId="{68AF3C82-E659-4A25-98DF-731A19BBE156}" dt="2023-10-20T20:39:21.463" v="26389" actId="20577"/>
          <ac:spMkLst>
            <pc:docMk/>
            <pc:sldMk cId="2575015289" sldId="275"/>
            <ac:spMk id="3" creationId="{11A7B8C6-B434-C924-534B-7155398B8306}"/>
          </ac:spMkLst>
        </pc:spChg>
      </pc:sldChg>
      <pc:sldChg chg="modSp new mod">
        <pc:chgData name="PINI, Pino (BARNET, ENFIELD AND HARINGEY MENTAL HEALTH NHS TRUST)" userId="615cc7c6-62b8-4a89-8819-6954663a89d3" providerId="ADAL" clId="{68AF3C82-E659-4A25-98DF-731A19BBE156}" dt="2023-10-20T19:51:41.822" v="26024" actId="2711"/>
        <pc:sldMkLst>
          <pc:docMk/>
          <pc:sldMk cId="1032249268" sldId="276"/>
        </pc:sldMkLst>
        <pc:spChg chg="mod">
          <ac:chgData name="PINI, Pino (BARNET, ENFIELD AND HARINGEY MENTAL HEALTH NHS TRUST)" userId="615cc7c6-62b8-4a89-8819-6954663a89d3" providerId="ADAL" clId="{68AF3C82-E659-4A25-98DF-731A19BBE156}" dt="2023-10-20T19:51:41.822" v="26024" actId="2711"/>
          <ac:spMkLst>
            <pc:docMk/>
            <pc:sldMk cId="1032249268" sldId="276"/>
            <ac:spMk id="2" creationId="{16AF47A6-CC40-B3A5-7AA6-6ECCCA5BBAC7}"/>
          </ac:spMkLst>
        </pc:spChg>
        <pc:spChg chg="mod">
          <ac:chgData name="PINI, Pino (BARNET, ENFIELD AND HARINGEY MENTAL HEALTH NHS TRUST)" userId="615cc7c6-62b8-4a89-8819-6954663a89d3" providerId="ADAL" clId="{68AF3C82-E659-4A25-98DF-731A19BBE156}" dt="2023-10-18T16:27:44.243" v="15480" actId="27636"/>
          <ac:spMkLst>
            <pc:docMk/>
            <pc:sldMk cId="1032249268" sldId="276"/>
            <ac:spMk id="3" creationId="{799F5ACA-FA47-74A9-5C94-BF02A7DDC517}"/>
          </ac:spMkLst>
        </pc:spChg>
      </pc:sldChg>
      <pc:sldChg chg="modSp new mod">
        <pc:chgData name="PINI, Pino (BARNET, ENFIELD AND HARINGEY MENTAL HEALTH NHS TRUST)" userId="615cc7c6-62b8-4a89-8819-6954663a89d3" providerId="ADAL" clId="{68AF3C82-E659-4A25-98DF-731A19BBE156}" dt="2023-10-19T20:59:36.835" v="23527" actId="20577"/>
        <pc:sldMkLst>
          <pc:docMk/>
          <pc:sldMk cId="2801111478" sldId="277"/>
        </pc:sldMkLst>
        <pc:spChg chg="mod">
          <ac:chgData name="PINI, Pino (BARNET, ENFIELD AND HARINGEY MENTAL HEALTH NHS TRUST)" userId="615cc7c6-62b8-4a89-8819-6954663a89d3" providerId="ADAL" clId="{68AF3C82-E659-4A25-98DF-731A19BBE156}" dt="2023-10-18T16:32:04.702" v="15516" actId="20577"/>
          <ac:spMkLst>
            <pc:docMk/>
            <pc:sldMk cId="2801111478" sldId="277"/>
            <ac:spMk id="2" creationId="{746EFF23-018E-5C8D-23C6-6F243F4F63FE}"/>
          </ac:spMkLst>
        </pc:spChg>
        <pc:spChg chg="mod">
          <ac:chgData name="PINI, Pino (BARNET, ENFIELD AND HARINGEY MENTAL HEALTH NHS TRUST)" userId="615cc7c6-62b8-4a89-8819-6954663a89d3" providerId="ADAL" clId="{68AF3C82-E659-4A25-98DF-731A19BBE156}" dt="2023-10-19T20:59:36.835" v="23527" actId="20577"/>
          <ac:spMkLst>
            <pc:docMk/>
            <pc:sldMk cId="2801111478" sldId="277"/>
            <ac:spMk id="3" creationId="{1800887D-138E-4475-D7A4-983DF4EC0628}"/>
          </ac:spMkLst>
        </pc:spChg>
      </pc:sldChg>
      <pc:sldChg chg="modSp new mod modNotesTx">
        <pc:chgData name="PINI, Pino (BARNET, ENFIELD AND HARINGEY MENTAL HEALTH NHS TRUST)" userId="615cc7c6-62b8-4a89-8819-6954663a89d3" providerId="ADAL" clId="{68AF3C82-E659-4A25-98DF-731A19BBE156}" dt="2023-10-20T19:57:39.295" v="26131" actId="20577"/>
        <pc:sldMkLst>
          <pc:docMk/>
          <pc:sldMk cId="3429950388" sldId="278"/>
        </pc:sldMkLst>
        <pc:spChg chg="mod">
          <ac:chgData name="PINI, Pino (BARNET, ENFIELD AND HARINGEY MENTAL HEALTH NHS TRUST)" userId="615cc7c6-62b8-4a89-8819-6954663a89d3" providerId="ADAL" clId="{68AF3C82-E659-4A25-98DF-731A19BBE156}" dt="2023-10-18T18:00:39.093" v="16055" actId="20577"/>
          <ac:spMkLst>
            <pc:docMk/>
            <pc:sldMk cId="3429950388" sldId="278"/>
            <ac:spMk id="2" creationId="{58707A30-6FFA-21F7-C35C-D97660581E5B}"/>
          </ac:spMkLst>
        </pc:spChg>
        <pc:spChg chg="mod">
          <ac:chgData name="PINI, Pino (BARNET, ENFIELD AND HARINGEY MENTAL HEALTH NHS TRUST)" userId="615cc7c6-62b8-4a89-8819-6954663a89d3" providerId="ADAL" clId="{68AF3C82-E659-4A25-98DF-731A19BBE156}" dt="2023-10-20T19:56:36.326" v="26082" actId="6549"/>
          <ac:spMkLst>
            <pc:docMk/>
            <pc:sldMk cId="3429950388" sldId="278"/>
            <ac:spMk id="3" creationId="{F5873AAF-E9BD-6900-1033-CB60B498B5A1}"/>
          </ac:spMkLst>
        </pc:spChg>
      </pc:sldChg>
      <pc:sldChg chg="addSp delSp modSp new del">
        <pc:chgData name="PINI, Pino (BARNET, ENFIELD AND HARINGEY MENTAL HEALTH NHS TRUST)" userId="615cc7c6-62b8-4a89-8819-6954663a89d3" providerId="ADAL" clId="{68AF3C82-E659-4A25-98DF-731A19BBE156}" dt="2023-10-18T18:19:53.539" v="16267" actId="47"/>
        <pc:sldMkLst>
          <pc:docMk/>
          <pc:sldMk cId="152900532" sldId="279"/>
        </pc:sldMkLst>
        <pc:spChg chg="del">
          <ac:chgData name="PINI, Pino (BARNET, ENFIELD AND HARINGEY MENTAL HEALTH NHS TRUST)" userId="615cc7c6-62b8-4a89-8819-6954663a89d3" providerId="ADAL" clId="{68AF3C82-E659-4A25-98DF-731A19BBE156}" dt="2023-10-18T18:17:45.653" v="16266"/>
          <ac:spMkLst>
            <pc:docMk/>
            <pc:sldMk cId="152900532" sldId="279"/>
            <ac:spMk id="3" creationId="{CE8DA5F1-64EB-D6D9-A931-2A4AF73D640D}"/>
          </ac:spMkLst>
        </pc:spChg>
        <pc:spChg chg="add mod">
          <ac:chgData name="PINI, Pino (BARNET, ENFIELD AND HARINGEY MENTAL HEALTH NHS TRUST)" userId="615cc7c6-62b8-4a89-8819-6954663a89d3" providerId="ADAL" clId="{68AF3C82-E659-4A25-98DF-731A19BBE156}" dt="2023-10-18T18:17:45.653" v="16266"/>
          <ac:spMkLst>
            <pc:docMk/>
            <pc:sldMk cId="152900532" sldId="279"/>
            <ac:spMk id="4" creationId="{1055CF94-15E2-81B3-40DD-8BF3D4944A6E}"/>
          </ac:spMkLst>
        </pc:spChg>
      </pc:sldChg>
      <pc:sldChg chg="addSp delSp modSp new del mod">
        <pc:chgData name="PINI, Pino (BARNET, ENFIELD AND HARINGEY MENTAL HEALTH NHS TRUST)" userId="615cc7c6-62b8-4a89-8819-6954663a89d3" providerId="ADAL" clId="{68AF3C82-E659-4A25-98DF-731A19BBE156}" dt="2023-10-18T18:13:54.874" v="16264" actId="47"/>
        <pc:sldMkLst>
          <pc:docMk/>
          <pc:sldMk cId="1472140701" sldId="279"/>
        </pc:sldMkLst>
        <pc:spChg chg="del mod">
          <ac:chgData name="PINI, Pino (BARNET, ENFIELD AND HARINGEY MENTAL HEALTH NHS TRUST)" userId="615cc7c6-62b8-4a89-8819-6954663a89d3" providerId="ADAL" clId="{68AF3C82-E659-4A25-98DF-731A19BBE156}" dt="2023-10-18T18:13:48.621" v="16263" actId="478"/>
          <ac:spMkLst>
            <pc:docMk/>
            <pc:sldMk cId="1472140701" sldId="279"/>
            <ac:spMk id="2" creationId="{ACC9F8FC-2CE3-1859-BBCC-5211AD576017}"/>
          </ac:spMkLst>
        </pc:spChg>
        <pc:spChg chg="del">
          <ac:chgData name="PINI, Pino (BARNET, ENFIELD AND HARINGEY MENTAL HEALTH NHS TRUST)" userId="615cc7c6-62b8-4a89-8819-6954663a89d3" providerId="ADAL" clId="{68AF3C82-E659-4A25-98DF-731A19BBE156}" dt="2023-10-18T18:13:19.102" v="16260"/>
          <ac:spMkLst>
            <pc:docMk/>
            <pc:sldMk cId="1472140701" sldId="279"/>
            <ac:spMk id="3" creationId="{69D09329-345D-6C73-85C6-F4FED4F1EDE3}"/>
          </ac:spMkLst>
        </pc:spChg>
        <pc:spChg chg="add mod">
          <ac:chgData name="PINI, Pino (BARNET, ENFIELD AND HARINGEY MENTAL HEALTH NHS TRUST)" userId="615cc7c6-62b8-4a89-8819-6954663a89d3" providerId="ADAL" clId="{68AF3C82-E659-4A25-98DF-731A19BBE156}" dt="2023-10-18T18:13:19.102" v="16260"/>
          <ac:spMkLst>
            <pc:docMk/>
            <pc:sldMk cId="1472140701" sldId="279"/>
            <ac:spMk id="4" creationId="{09587457-990E-18F7-7C5F-16298A79DB7E}"/>
          </ac:spMkLst>
        </pc:spChg>
        <pc:spChg chg="add del">
          <ac:chgData name="PINI, Pino (BARNET, ENFIELD AND HARINGEY MENTAL HEALTH NHS TRUST)" userId="615cc7c6-62b8-4a89-8819-6954663a89d3" providerId="ADAL" clId="{68AF3C82-E659-4A25-98DF-731A19BBE156}" dt="2023-10-18T18:13:48.621" v="16263" actId="478"/>
          <ac:spMkLst>
            <pc:docMk/>
            <pc:sldMk cId="1472140701" sldId="279"/>
            <ac:spMk id="5" creationId="{9C227E21-4742-E85D-9D7E-FEBE1161035A}"/>
          </ac:spMkLst>
        </pc:spChg>
        <pc:spChg chg="add mod">
          <ac:chgData name="PINI, Pino (BARNET, ENFIELD AND HARINGEY MENTAL HEALTH NHS TRUST)" userId="615cc7c6-62b8-4a89-8819-6954663a89d3" providerId="ADAL" clId="{68AF3C82-E659-4A25-98DF-731A19BBE156}" dt="2023-10-18T18:13:48.621" v="16263" actId="478"/>
          <ac:spMkLst>
            <pc:docMk/>
            <pc:sldMk cId="1472140701" sldId="279"/>
            <ac:spMk id="6" creationId="{723641B8-C874-DC0D-77E8-BDDC6E154527}"/>
          </ac:spMkLst>
        </pc:spChg>
      </pc:sldChg>
      <pc:sldChg chg="addSp delSp modSp new del mod">
        <pc:chgData name="PINI, Pino (BARNET, ENFIELD AND HARINGEY MENTAL HEALTH NHS TRUST)" userId="615cc7c6-62b8-4a89-8819-6954663a89d3" providerId="ADAL" clId="{68AF3C82-E659-4A25-98DF-731A19BBE156}" dt="2023-10-20T20:19:48.647" v="26246" actId="47"/>
        <pc:sldMkLst>
          <pc:docMk/>
          <pc:sldMk cId="2990900266" sldId="279"/>
        </pc:sldMkLst>
        <pc:spChg chg="mod">
          <ac:chgData name="PINI, Pino (BARNET, ENFIELD AND HARINGEY MENTAL HEALTH NHS TRUST)" userId="615cc7c6-62b8-4a89-8819-6954663a89d3" providerId="ADAL" clId="{68AF3C82-E659-4A25-98DF-731A19BBE156}" dt="2023-10-18T18:23:00.090" v="16406" actId="113"/>
          <ac:spMkLst>
            <pc:docMk/>
            <pc:sldMk cId="2990900266" sldId="279"/>
            <ac:spMk id="2" creationId="{A592BD9F-567B-2A7F-2E02-E6949624F98F}"/>
          </ac:spMkLst>
        </pc:spChg>
        <pc:spChg chg="del">
          <ac:chgData name="PINI, Pino (BARNET, ENFIELD AND HARINGEY MENTAL HEALTH NHS TRUST)" userId="615cc7c6-62b8-4a89-8819-6954663a89d3" providerId="ADAL" clId="{68AF3C82-E659-4A25-98DF-731A19BBE156}" dt="2023-10-18T18:20:08.246" v="16269"/>
          <ac:spMkLst>
            <pc:docMk/>
            <pc:sldMk cId="2990900266" sldId="279"/>
            <ac:spMk id="3" creationId="{E6AACCEA-B7B9-A9D2-12A9-81A8EDF02F59}"/>
          </ac:spMkLst>
        </pc:spChg>
        <pc:spChg chg="add mod">
          <ac:chgData name="PINI, Pino (BARNET, ENFIELD AND HARINGEY MENTAL HEALTH NHS TRUST)" userId="615cc7c6-62b8-4a89-8819-6954663a89d3" providerId="ADAL" clId="{68AF3C82-E659-4A25-98DF-731A19BBE156}" dt="2023-10-20T20:13:07.378" v="26194"/>
          <ac:spMkLst>
            <pc:docMk/>
            <pc:sldMk cId="2990900266" sldId="279"/>
            <ac:spMk id="4" creationId="{60521F25-659E-5F07-7295-78EB1C78A46F}"/>
          </ac:spMkLst>
        </pc:spChg>
      </pc:sldChg>
      <pc:sldChg chg="modSp new del mod">
        <pc:chgData name="PINI, Pino (BARNET, ENFIELD AND HARINGEY MENTAL HEALTH NHS TRUST)" userId="615cc7c6-62b8-4a89-8819-6954663a89d3" providerId="ADAL" clId="{68AF3C82-E659-4A25-98DF-731A19BBE156}" dt="2023-10-20T20:19:48.647" v="26246" actId="47"/>
        <pc:sldMkLst>
          <pc:docMk/>
          <pc:sldMk cId="854853264" sldId="280"/>
        </pc:sldMkLst>
        <pc:spChg chg="mod">
          <ac:chgData name="PINI, Pino (BARNET, ENFIELD AND HARINGEY MENTAL HEALTH NHS TRUST)" userId="615cc7c6-62b8-4a89-8819-6954663a89d3" providerId="ADAL" clId="{68AF3C82-E659-4A25-98DF-731A19BBE156}" dt="2023-10-19T06:03:52.856" v="16975" actId="20577"/>
          <ac:spMkLst>
            <pc:docMk/>
            <pc:sldMk cId="854853264" sldId="280"/>
            <ac:spMk id="3" creationId="{B8B43761-F83C-B6D3-5AB1-A37C2CDB5683}"/>
          </ac:spMkLst>
        </pc:spChg>
      </pc:sldChg>
      <pc:sldChg chg="new del">
        <pc:chgData name="PINI, Pino (BARNET, ENFIELD AND HARINGEY MENTAL HEALTH NHS TRUST)" userId="615cc7c6-62b8-4a89-8819-6954663a89d3" providerId="ADAL" clId="{68AF3C82-E659-4A25-98DF-731A19BBE156}" dt="2023-10-18T20:31:09.120" v="16969" actId="47"/>
        <pc:sldMkLst>
          <pc:docMk/>
          <pc:sldMk cId="3111425439" sldId="280"/>
        </pc:sldMkLst>
      </pc:sldChg>
      <pc:sldChg chg="modSp new mod">
        <pc:chgData name="PINI, Pino (BARNET, ENFIELD AND HARINGEY MENTAL HEALTH NHS TRUST)" userId="615cc7c6-62b8-4a89-8819-6954663a89d3" providerId="ADAL" clId="{68AF3C82-E659-4A25-98DF-731A19BBE156}" dt="2023-10-20T08:03:55.575" v="25441" actId="6549"/>
        <pc:sldMkLst>
          <pc:docMk/>
          <pc:sldMk cId="2730650056" sldId="281"/>
        </pc:sldMkLst>
        <pc:spChg chg="mod">
          <ac:chgData name="PINI, Pino (BARNET, ENFIELD AND HARINGEY MENTAL HEALTH NHS TRUST)" userId="615cc7c6-62b8-4a89-8819-6954663a89d3" providerId="ADAL" clId="{68AF3C82-E659-4A25-98DF-731A19BBE156}" dt="2023-10-19T20:31:46.618" v="22949" actId="6549"/>
          <ac:spMkLst>
            <pc:docMk/>
            <pc:sldMk cId="2730650056" sldId="281"/>
            <ac:spMk id="2" creationId="{0B0ED3F9-B930-F3A9-C092-12DEF1E1254E}"/>
          </ac:spMkLst>
        </pc:spChg>
        <pc:spChg chg="mod">
          <ac:chgData name="PINI, Pino (BARNET, ENFIELD AND HARINGEY MENTAL HEALTH NHS TRUST)" userId="615cc7c6-62b8-4a89-8819-6954663a89d3" providerId="ADAL" clId="{68AF3C82-E659-4A25-98DF-731A19BBE156}" dt="2023-10-20T08:03:55.575" v="25441" actId="6549"/>
          <ac:spMkLst>
            <pc:docMk/>
            <pc:sldMk cId="2730650056" sldId="281"/>
            <ac:spMk id="3" creationId="{8CABEC84-C02A-58CE-9239-3BF3FFBF4E33}"/>
          </ac:spMkLst>
        </pc:spChg>
      </pc:sldChg>
      <pc:sldChg chg="modSp new mod">
        <pc:chgData name="PINI, Pino (BARNET, ENFIELD AND HARINGEY MENTAL HEALTH NHS TRUST)" userId="615cc7c6-62b8-4a89-8819-6954663a89d3" providerId="ADAL" clId="{68AF3C82-E659-4A25-98DF-731A19BBE156}" dt="2023-10-20T21:09:13.545" v="26882" actId="20577"/>
        <pc:sldMkLst>
          <pc:docMk/>
          <pc:sldMk cId="1934915426" sldId="282"/>
        </pc:sldMkLst>
        <pc:spChg chg="mod">
          <ac:chgData name="PINI, Pino (BARNET, ENFIELD AND HARINGEY MENTAL HEALTH NHS TRUST)" userId="615cc7c6-62b8-4a89-8819-6954663a89d3" providerId="ADAL" clId="{68AF3C82-E659-4A25-98DF-731A19BBE156}" dt="2023-10-19T20:28:37.961" v="22894" actId="122"/>
          <ac:spMkLst>
            <pc:docMk/>
            <pc:sldMk cId="1934915426" sldId="282"/>
            <ac:spMk id="2" creationId="{7643DB15-7C9B-B4F2-6DD0-5D8C08114DDE}"/>
          </ac:spMkLst>
        </pc:spChg>
        <pc:spChg chg="mod">
          <ac:chgData name="PINI, Pino (BARNET, ENFIELD AND HARINGEY MENTAL HEALTH NHS TRUST)" userId="615cc7c6-62b8-4a89-8819-6954663a89d3" providerId="ADAL" clId="{68AF3C82-E659-4A25-98DF-731A19BBE156}" dt="2023-10-20T21:09:13.545" v="26882" actId="20577"/>
          <ac:spMkLst>
            <pc:docMk/>
            <pc:sldMk cId="1934915426" sldId="282"/>
            <ac:spMk id="3" creationId="{F1FB7B23-9820-94EC-823C-E26E82C265F8}"/>
          </ac:spMkLst>
        </pc:spChg>
      </pc:sldChg>
      <pc:sldChg chg="modSp new del mod">
        <pc:chgData name="PINI, Pino (BARNET, ENFIELD AND HARINGEY MENTAL HEALTH NHS TRUST)" userId="615cc7c6-62b8-4a89-8819-6954663a89d3" providerId="ADAL" clId="{68AF3C82-E659-4A25-98DF-731A19BBE156}" dt="2023-10-20T20:19:48.647" v="26246" actId="47"/>
        <pc:sldMkLst>
          <pc:docMk/>
          <pc:sldMk cId="2253177682" sldId="283"/>
        </pc:sldMkLst>
        <pc:spChg chg="mod">
          <ac:chgData name="PINI, Pino (BARNET, ENFIELD AND HARINGEY MENTAL HEALTH NHS TRUST)" userId="615cc7c6-62b8-4a89-8819-6954663a89d3" providerId="ADAL" clId="{68AF3C82-E659-4A25-98DF-731A19BBE156}" dt="2023-10-19T22:21:52.454" v="24866" actId="27636"/>
          <ac:spMkLst>
            <pc:docMk/>
            <pc:sldMk cId="2253177682" sldId="283"/>
            <ac:spMk id="3" creationId="{CBF08777-684A-B4C4-4F32-81A025FAF4EE}"/>
          </ac:spMkLst>
        </pc:spChg>
      </pc:sldChg>
      <pc:sldChg chg="addSp delSp modSp add del mod">
        <pc:chgData name="PINI, Pino (BARNET, ENFIELD AND HARINGEY MENTAL HEALTH NHS TRUST)" userId="615cc7c6-62b8-4a89-8819-6954663a89d3" providerId="ADAL" clId="{68AF3C82-E659-4A25-98DF-731A19BBE156}" dt="2023-10-20T20:09:32.885" v="26189" actId="47"/>
        <pc:sldMkLst>
          <pc:docMk/>
          <pc:sldMk cId="132089079" sldId="284"/>
        </pc:sldMkLst>
        <pc:picChg chg="add del mod">
          <ac:chgData name="PINI, Pino (BARNET, ENFIELD AND HARINGEY MENTAL HEALTH NHS TRUST)" userId="615cc7c6-62b8-4a89-8819-6954663a89d3" providerId="ADAL" clId="{68AF3C82-E659-4A25-98DF-731A19BBE156}" dt="2023-10-20T20:07:08.683" v="26181" actId="478"/>
          <ac:picMkLst>
            <pc:docMk/>
            <pc:sldMk cId="132089079" sldId="284"/>
            <ac:picMk id="2" creationId="{129E96C1-61FC-9F08-F400-EABD616B990B}"/>
          </ac:picMkLst>
        </pc:picChg>
        <pc:picChg chg="add del mod">
          <ac:chgData name="PINI, Pino (BARNET, ENFIELD AND HARINGEY MENTAL HEALTH NHS TRUST)" userId="615cc7c6-62b8-4a89-8819-6954663a89d3" providerId="ADAL" clId="{68AF3C82-E659-4A25-98DF-731A19BBE156}" dt="2023-10-20T20:07:19.475" v="26183" actId="478"/>
          <ac:picMkLst>
            <pc:docMk/>
            <pc:sldMk cId="132089079" sldId="284"/>
            <ac:picMk id="3" creationId="{E4755DC2-7947-A73A-6774-B8B2D9B87105}"/>
          </ac:picMkLst>
        </pc:picChg>
        <pc:picChg chg="add del mod">
          <ac:chgData name="PINI, Pino (BARNET, ENFIELD AND HARINGEY MENTAL HEALTH NHS TRUST)" userId="615cc7c6-62b8-4a89-8819-6954663a89d3" providerId="ADAL" clId="{68AF3C82-E659-4A25-98DF-731A19BBE156}" dt="2023-10-20T20:07:35.361" v="26185" actId="478"/>
          <ac:picMkLst>
            <pc:docMk/>
            <pc:sldMk cId="132089079" sldId="284"/>
            <ac:picMk id="4" creationId="{BE5EE626-29EE-2FDA-17A2-786FF36D0077}"/>
          </ac:picMkLst>
        </pc:picChg>
      </pc:sldChg>
      <pc:sldChg chg="new del">
        <pc:chgData name="PINI, Pino (BARNET, ENFIELD AND HARINGEY MENTAL HEALTH NHS TRUST)" userId="615cc7c6-62b8-4a89-8819-6954663a89d3" providerId="ADAL" clId="{68AF3C82-E659-4A25-98DF-731A19BBE156}" dt="2023-10-20T06:24:27.133" v="25240" actId="47"/>
        <pc:sldMkLst>
          <pc:docMk/>
          <pc:sldMk cId="3786062187" sldId="284"/>
        </pc:sldMkLst>
      </pc:sldChg>
      <pc:sldChg chg="modSp add del mod modNotes">
        <pc:chgData name="PINI, Pino (BARNET, ENFIELD AND HARINGEY MENTAL HEALTH NHS TRUST)" userId="615cc7c6-62b8-4a89-8819-6954663a89d3" providerId="ADAL" clId="{68AF3C82-E659-4A25-98DF-731A19BBE156}" dt="2023-10-20T20:21:42.580" v="26247" actId="47"/>
        <pc:sldMkLst>
          <pc:docMk/>
          <pc:sldMk cId="1171888432" sldId="285"/>
        </pc:sldMkLst>
        <pc:spChg chg="mod">
          <ac:chgData name="PINI, Pino (BARNET, ENFIELD AND HARINGEY MENTAL HEALTH NHS TRUST)" userId="615cc7c6-62b8-4a89-8819-6954663a89d3" providerId="ADAL" clId="{68AF3C82-E659-4A25-98DF-731A19BBE156}" dt="2023-10-20T14:37:07.742" v="25775" actId="14100"/>
          <ac:spMkLst>
            <pc:docMk/>
            <pc:sldMk cId="1171888432" sldId="285"/>
            <ac:spMk id="25611" creationId="{00000000-0000-0000-0000-000000000000}"/>
          </ac:spMkLst>
        </pc:spChg>
        <pc:spChg chg="mod">
          <ac:chgData name="PINI, Pino (BARNET, ENFIELD AND HARINGEY MENTAL HEALTH NHS TRUST)" userId="615cc7c6-62b8-4a89-8819-6954663a89d3" providerId="ADAL" clId="{68AF3C82-E659-4A25-98DF-731A19BBE156}" dt="2023-10-20T14:38:36.966" v="25778" actId="14100"/>
          <ac:spMkLst>
            <pc:docMk/>
            <pc:sldMk cId="1171888432" sldId="285"/>
            <ac:spMk id="25612" creationId="{00000000-0000-0000-0000-000000000000}"/>
          </ac:spMkLst>
        </pc:spChg>
        <pc:spChg chg="mod">
          <ac:chgData name="PINI, Pino (BARNET, ENFIELD AND HARINGEY MENTAL HEALTH NHS TRUST)" userId="615cc7c6-62b8-4a89-8819-6954663a89d3" providerId="ADAL" clId="{68AF3C82-E659-4A25-98DF-731A19BBE156}" dt="2023-10-20T14:38:26.869" v="25777" actId="14100"/>
          <ac:spMkLst>
            <pc:docMk/>
            <pc:sldMk cId="1171888432" sldId="285"/>
            <ac:spMk id="25613" creationId="{00000000-0000-0000-0000-000000000000}"/>
          </ac:spMkLst>
        </pc:spChg>
        <pc:spChg chg="mod">
          <ac:chgData name="PINI, Pino (BARNET, ENFIELD AND HARINGEY MENTAL HEALTH NHS TRUST)" userId="615cc7c6-62b8-4a89-8819-6954663a89d3" providerId="ADAL" clId="{68AF3C82-E659-4A25-98DF-731A19BBE156}" dt="2023-10-20T14:36:44.142" v="25773" actId="14100"/>
          <ac:spMkLst>
            <pc:docMk/>
            <pc:sldMk cId="1171888432" sldId="285"/>
            <ac:spMk id="25614" creationId="{00000000-0000-0000-0000-000000000000}"/>
          </ac:spMkLst>
        </pc:spChg>
      </pc:sldChg>
      <pc:sldChg chg="modSp add">
        <pc:chgData name="PINI, Pino (BARNET, ENFIELD AND HARINGEY MENTAL HEALTH NHS TRUST)" userId="615cc7c6-62b8-4a89-8819-6954663a89d3" providerId="ADAL" clId="{68AF3C82-E659-4A25-98DF-731A19BBE156}" dt="2023-10-20T20:09:58.501" v="26191" actId="14100"/>
        <pc:sldMkLst>
          <pc:docMk/>
          <pc:sldMk cId="202185693" sldId="286"/>
        </pc:sldMkLst>
        <pc:picChg chg="mod">
          <ac:chgData name="PINI, Pino (BARNET, ENFIELD AND HARINGEY MENTAL HEALTH NHS TRUST)" userId="615cc7c6-62b8-4a89-8819-6954663a89d3" providerId="ADAL" clId="{68AF3C82-E659-4A25-98DF-731A19BBE156}" dt="2023-10-20T20:09:58.501" v="26191" actId="14100"/>
          <ac:picMkLst>
            <pc:docMk/>
            <pc:sldMk cId="202185693" sldId="286"/>
            <ac:picMk id="1028" creationId="{00000000-0000-0000-0000-000000000000}"/>
          </ac:picMkLst>
        </pc:picChg>
      </pc:sldChg>
      <pc:sldChg chg="modSp new mod">
        <pc:chgData name="PINI, Pino (BARNET, ENFIELD AND HARINGEY MENTAL HEALTH NHS TRUST)" userId="615cc7c6-62b8-4a89-8819-6954663a89d3" providerId="ADAL" clId="{68AF3C82-E659-4A25-98DF-731A19BBE156}" dt="2023-10-20T21:19:39.806" v="26938" actId="6549"/>
        <pc:sldMkLst>
          <pc:docMk/>
          <pc:sldMk cId="1040542212" sldId="287"/>
        </pc:sldMkLst>
        <pc:spChg chg="mod">
          <ac:chgData name="PINI, Pino (BARNET, ENFIELD AND HARINGEY MENTAL HEALTH NHS TRUST)" userId="615cc7c6-62b8-4a89-8819-6954663a89d3" providerId="ADAL" clId="{68AF3C82-E659-4A25-98DF-731A19BBE156}" dt="2023-10-20T21:19:39.806" v="26938" actId="6549"/>
          <ac:spMkLst>
            <pc:docMk/>
            <pc:sldMk cId="1040542212" sldId="287"/>
            <ac:spMk id="2" creationId="{319C3BCB-FD3B-6F8F-5539-AB0D18C8C7AE}"/>
          </ac:spMkLst>
        </pc:spChg>
        <pc:spChg chg="mod">
          <ac:chgData name="PINI, Pino (BARNET, ENFIELD AND HARINGEY MENTAL HEALTH NHS TRUST)" userId="615cc7c6-62b8-4a89-8819-6954663a89d3" providerId="ADAL" clId="{68AF3C82-E659-4A25-98DF-731A19BBE156}" dt="2023-10-20T20:42:09.402" v="26431" actId="1076"/>
          <ac:spMkLst>
            <pc:docMk/>
            <pc:sldMk cId="1040542212" sldId="287"/>
            <ac:spMk id="3" creationId="{7863066F-3B91-9B55-B222-7B6313CDBEC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585C80-C9F2-4959-8F90-A34F00A1E898}" type="datetimeFigureOut">
              <a:rPr lang="en-GB" smtClean="0"/>
              <a:t>20/10/2023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3DBE2C-27B8-4F87-8773-948D7BECC6BF}" type="slidenum">
              <a:rPr lang="en-GB" smtClean="0"/>
              <a:t>‹#›</a:t>
            </a:fld>
            <a:endParaRPr lang="en-GB"/>
          </a:p>
        </p:txBody>
      </p:sp>
    </p:spTree>
    <p:extLst>
      <p:ext uri="{BB962C8B-B14F-4D97-AF65-F5344CB8AC3E}">
        <p14:creationId xmlns:p14="http://schemas.microsoft.com/office/powerpoint/2010/main" val="417959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vimeo.com/user11913937/review/49815715/5d6ae25b69"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aisme.info/about-us"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rive.google.com/file/d/1aRRA7ggjkplm0-K21n_6r8QfUqMpyFV5/view"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criticalpsychiatry.co.uk/news/developments-of-the-shared-experiences-and-local-mental-health-systems-project-prior-to-and-during-the-covid-19-pandemic/"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AISMe</a:t>
            </a:r>
            <a:r>
              <a:rPr lang="en-GB" dirty="0"/>
              <a:t>  Italian Association for Mental Health https://aisme.info/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rPr>
              <a:t>EBE and EBP Expert by Experience and Expert by Profession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Calibri" panose="020F0502020204030204" pitchFamily="34" charset="0"/>
                <a:ea typeface="Calibri" panose="020F0502020204030204" pitchFamily="34" charset="0"/>
              </a:rPr>
              <a:t>ENUSP European Network of Users and Survivors of Psychiatry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483DBE2C-27B8-4F87-8773-948D7BECC6BF}" type="slidenum">
              <a:rPr lang="en-GB" smtClean="0"/>
              <a:t>3</a:t>
            </a:fld>
            <a:endParaRPr lang="en-GB"/>
          </a:p>
        </p:txBody>
      </p:sp>
    </p:spTree>
    <p:extLst>
      <p:ext uri="{BB962C8B-B14F-4D97-AF65-F5344CB8AC3E}">
        <p14:creationId xmlns:p14="http://schemas.microsoft.com/office/powerpoint/2010/main" val="4016314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i="1" dirty="0"/>
              <a:t>1984 - From the hospital to the community, Mad among us. The Casa </a:t>
            </a:r>
            <a:r>
              <a:rPr lang="en-US" i="1" dirty="0" err="1"/>
              <a:t>della</a:t>
            </a:r>
            <a:r>
              <a:rPr lang="en-US" i="1" dirty="0"/>
              <a:t> </a:t>
            </a:r>
            <a:r>
              <a:rPr lang="en-US" i="1" dirty="0" err="1"/>
              <a:t>Cultura</a:t>
            </a:r>
            <a:r>
              <a:rPr lang="en-US" i="1" dirty="0"/>
              <a:t> Experience, Florence, video. The roots of the Joint Experiences &amp; Local Mental Health Systems project</a:t>
            </a:r>
            <a:r>
              <a:rPr lang="en-GB" i="1" dirty="0"/>
              <a:t>.</a:t>
            </a:r>
            <a:endParaRPr lang="it-IT" dirty="0"/>
          </a:p>
          <a:p>
            <a:pPr marL="0" indent="0">
              <a:buNone/>
            </a:pPr>
            <a:r>
              <a:rPr lang="en-GB" dirty="0"/>
              <a:t>(</a:t>
            </a:r>
            <a:r>
              <a:rPr lang="en-US" u="sng" dirty="0">
                <a:hlinkClick r:id="rId3"/>
              </a:rPr>
              <a:t>http://vimeo.com/user11913937/review/49815715/5d6ae25b69</a:t>
            </a:r>
            <a:r>
              <a:rPr lang="en-GB" dirty="0"/>
              <a:t>)</a:t>
            </a:r>
          </a:p>
          <a:p>
            <a:pPr marL="0" indent="0">
              <a:buNone/>
            </a:pPr>
            <a:endParaRPr lang="it-IT" dirty="0"/>
          </a:p>
          <a:p>
            <a:r>
              <a:rPr lang="en-GB" sz="1800" dirty="0">
                <a:effectLst/>
                <a:latin typeface="Calibri" panose="020F0502020204030204" pitchFamily="34" charset="0"/>
              </a:rPr>
              <a:t>ENUSP   European Network of Users and Survivors of Psychiatry https://www.eu-patient.eu/Members/The-EPF-Members/Full-Membership/European-Network-of-exusers-and-survivors-of-psychiatry-ENUSP/</a:t>
            </a:r>
          </a:p>
          <a:p>
            <a:endParaRPr lang="en-GB" sz="1800" dirty="0">
              <a:effectLst/>
              <a:latin typeface="Calibri" panose="020F0502020204030204" pitchFamily="34" charset="0"/>
            </a:endParaRPr>
          </a:p>
          <a:p>
            <a:r>
              <a:rPr lang="en-GB" sz="1800" dirty="0">
                <a:effectLst/>
                <a:latin typeface="Calibri" panose="020F0502020204030204" pitchFamily="34" charset="0"/>
              </a:rPr>
              <a:t>MHE   Mental Heath Europe   https://www.mhe-sme.org/ </a:t>
            </a:r>
          </a:p>
          <a:p>
            <a:endParaRPr lang="en-GB" sz="180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err="1">
                <a:effectLst/>
                <a:latin typeface="Calibri" panose="020F0502020204030204" pitchFamily="34" charset="0"/>
              </a:rPr>
              <a:t>AISMe</a:t>
            </a:r>
            <a:r>
              <a:rPr lang="en-GB" sz="1800" dirty="0">
                <a:effectLst/>
                <a:latin typeface="Calibri" panose="020F0502020204030204" pitchFamily="34" charset="0"/>
              </a:rPr>
              <a:t> Italian Association for Mental Health </a:t>
            </a:r>
            <a:r>
              <a:rPr lang="en-GB" sz="1200" dirty="0">
                <a:hlinkClick r:id="rId4"/>
              </a:rPr>
              <a:t>http://aisme.info/about-us</a:t>
            </a:r>
            <a:r>
              <a:rPr lang="en-GB" sz="1200" dirty="0"/>
              <a:t> </a:t>
            </a:r>
          </a:p>
          <a:p>
            <a:endParaRPr lang="en-GB" dirty="0"/>
          </a:p>
        </p:txBody>
      </p:sp>
      <p:sp>
        <p:nvSpPr>
          <p:cNvPr id="4" name="Slide Number Placeholder 3"/>
          <p:cNvSpPr>
            <a:spLocks noGrp="1"/>
          </p:cNvSpPr>
          <p:nvPr>
            <p:ph type="sldNum" sz="quarter" idx="5"/>
          </p:nvPr>
        </p:nvSpPr>
        <p:spPr/>
        <p:txBody>
          <a:bodyPr/>
          <a:lstStyle/>
          <a:p>
            <a:fld id="{483DBE2C-27B8-4F87-8773-948D7BECC6BF}" type="slidenum">
              <a:rPr lang="en-GB" smtClean="0"/>
              <a:t>4</a:t>
            </a:fld>
            <a:endParaRPr lang="en-GB"/>
          </a:p>
        </p:txBody>
      </p:sp>
    </p:spTree>
    <p:extLst>
      <p:ext uri="{BB962C8B-B14F-4D97-AF65-F5344CB8AC3E}">
        <p14:creationId xmlns:p14="http://schemas.microsoft.com/office/powerpoint/2010/main" val="3579527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GB" dirty="0"/>
              <a:t>2017 - Brussels presentation of the SE &amp; LMHS project</a:t>
            </a:r>
            <a:endParaRPr lang="it-IT" dirty="0"/>
          </a:p>
          <a:p>
            <a:pPr marL="0" indent="0">
              <a:buNone/>
            </a:pPr>
            <a:r>
              <a:rPr lang="en-GB" dirty="0"/>
              <a:t>(</a:t>
            </a:r>
            <a:r>
              <a:rPr lang="en-GB" u="sng" dirty="0">
                <a:hlinkClick r:id="rId3"/>
              </a:rPr>
              <a:t>https://drive.google.com/file/d/1aRRA7ggjkplm0-K21n_6r8QfUqMpyFV5/view</a:t>
            </a:r>
            <a:r>
              <a:rPr lang="en-GB" dirty="0"/>
              <a:t>)</a:t>
            </a:r>
            <a:endParaRPr lang="it-IT" dirty="0"/>
          </a:p>
          <a:p>
            <a:endParaRPr lang="en-GB" dirty="0"/>
          </a:p>
        </p:txBody>
      </p:sp>
      <p:sp>
        <p:nvSpPr>
          <p:cNvPr id="4" name="Slide Number Placeholder 3"/>
          <p:cNvSpPr>
            <a:spLocks noGrp="1"/>
          </p:cNvSpPr>
          <p:nvPr>
            <p:ph type="sldNum" sz="quarter" idx="5"/>
          </p:nvPr>
        </p:nvSpPr>
        <p:spPr/>
        <p:txBody>
          <a:bodyPr/>
          <a:lstStyle/>
          <a:p>
            <a:fld id="{483DBE2C-27B8-4F87-8773-948D7BECC6BF}" type="slidenum">
              <a:rPr lang="en-GB" smtClean="0"/>
              <a:t>6</a:t>
            </a:fld>
            <a:endParaRPr lang="en-GB"/>
          </a:p>
        </p:txBody>
      </p:sp>
    </p:spTree>
    <p:extLst>
      <p:ext uri="{BB962C8B-B14F-4D97-AF65-F5344CB8AC3E}">
        <p14:creationId xmlns:p14="http://schemas.microsoft.com/office/powerpoint/2010/main" val="2251652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WMHD  World Mental Health Day</a:t>
            </a:r>
          </a:p>
        </p:txBody>
      </p:sp>
      <p:sp>
        <p:nvSpPr>
          <p:cNvPr id="4" name="Slide Number Placeholder 3"/>
          <p:cNvSpPr>
            <a:spLocks noGrp="1"/>
          </p:cNvSpPr>
          <p:nvPr>
            <p:ph type="sldNum" sz="quarter" idx="5"/>
          </p:nvPr>
        </p:nvSpPr>
        <p:spPr/>
        <p:txBody>
          <a:bodyPr/>
          <a:lstStyle/>
          <a:p>
            <a:fld id="{483DBE2C-27B8-4F87-8773-948D7BECC6BF}" type="slidenum">
              <a:rPr lang="en-GB" smtClean="0"/>
              <a:t>9</a:t>
            </a:fld>
            <a:endParaRPr lang="en-GB"/>
          </a:p>
        </p:txBody>
      </p:sp>
    </p:spTree>
    <p:extLst>
      <p:ext uri="{BB962C8B-B14F-4D97-AF65-F5344CB8AC3E}">
        <p14:creationId xmlns:p14="http://schemas.microsoft.com/office/powerpoint/2010/main" val="473284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GB" sz="1800" b="1" kern="150" dirty="0">
                <a:solidFill>
                  <a:srgbClr val="212529"/>
                </a:solidFill>
                <a:effectLst/>
                <a:latin typeface="Calibri" panose="020F0502020204030204" pitchFamily="34" charset="0"/>
                <a:ea typeface="Andale Sans UI"/>
                <a:cs typeface="Tahoma" panose="020B0604030504040204" pitchFamily="34" charset="0"/>
              </a:rPr>
              <a:t>link to the Watford experience</a:t>
            </a:r>
            <a:endParaRPr lang="en-GB" sz="1800" kern="150" dirty="0">
              <a:effectLst/>
              <a:latin typeface="Times New Roman" panose="02020603050405020304" pitchFamily="18" charset="0"/>
              <a:ea typeface="Andale Sans UI"/>
              <a:cs typeface="Tahoma" panose="020B0604030504040204" pitchFamily="34" charset="0"/>
            </a:endParaRPr>
          </a:p>
          <a:p>
            <a:pPr>
              <a:spcAft>
                <a:spcPts val="600"/>
              </a:spcAft>
            </a:pPr>
            <a:r>
              <a:rPr lang="en-GB" sz="1800" b="1" u="sng" kern="150" dirty="0">
                <a:solidFill>
                  <a:srgbClr val="0000FF"/>
                </a:solidFill>
                <a:effectLst/>
                <a:uFill>
                  <a:solidFill>
                    <a:srgbClr val="000000"/>
                  </a:solidFill>
                </a:uFill>
                <a:latin typeface="Calibri" panose="020F0502020204030204" pitchFamily="34" charset="0"/>
                <a:ea typeface="Andale Sans UI"/>
                <a:cs typeface="Tahoma" panose="020B0604030504040204" pitchFamily="34" charset="0"/>
                <a:hlinkClick r:id="rId3"/>
              </a:rPr>
              <a:t>https://www.criticalpsychiatry.co.uk/news/developments-of-the-shared-experiences-and-local-mental-health-systems-project-prior-to-and-during-the-covid-19-pandemic/</a:t>
            </a:r>
            <a:r>
              <a:rPr lang="en-GB" sz="1800" b="1" kern="150" dirty="0">
                <a:solidFill>
                  <a:srgbClr val="212529"/>
                </a:solidFill>
                <a:effectLst/>
                <a:latin typeface="Calibri" panose="020F0502020204030204" pitchFamily="34" charset="0"/>
                <a:ea typeface="Andale Sans UI"/>
                <a:cs typeface="Tahoma" panose="020B0604030504040204" pitchFamily="34" charset="0"/>
              </a:rPr>
              <a:t> </a:t>
            </a:r>
            <a:endParaRPr lang="en-GB" sz="1800" kern="150" dirty="0">
              <a:effectLst/>
              <a:latin typeface="Times New Roman" panose="02020603050405020304" pitchFamily="18" charset="0"/>
              <a:ea typeface="Andale Sans UI"/>
              <a:cs typeface="Tahoma" panose="020B0604030504040204" pitchFamily="34" charset="0"/>
            </a:endParaRPr>
          </a:p>
          <a:p>
            <a:endParaRPr lang="en-GB" dirty="0"/>
          </a:p>
        </p:txBody>
      </p:sp>
      <p:sp>
        <p:nvSpPr>
          <p:cNvPr id="4" name="Slide Number Placeholder 3"/>
          <p:cNvSpPr>
            <a:spLocks noGrp="1"/>
          </p:cNvSpPr>
          <p:nvPr>
            <p:ph type="sldNum" sz="quarter" idx="5"/>
          </p:nvPr>
        </p:nvSpPr>
        <p:spPr/>
        <p:txBody>
          <a:bodyPr/>
          <a:lstStyle/>
          <a:p>
            <a:fld id="{483DBE2C-27B8-4F87-8773-948D7BECC6BF}" type="slidenum">
              <a:rPr lang="en-GB" smtClean="0"/>
              <a:t>14</a:t>
            </a:fld>
            <a:endParaRPr lang="en-GB"/>
          </a:p>
        </p:txBody>
      </p:sp>
    </p:spTree>
    <p:extLst>
      <p:ext uri="{BB962C8B-B14F-4D97-AF65-F5344CB8AC3E}">
        <p14:creationId xmlns:p14="http://schemas.microsoft.com/office/powerpoint/2010/main" val="177236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83DBE2C-27B8-4F87-8773-948D7BECC6BF}" type="slidenum">
              <a:rPr lang="en-GB" smtClean="0"/>
              <a:t>16</a:t>
            </a:fld>
            <a:endParaRPr lang="en-GB"/>
          </a:p>
        </p:txBody>
      </p:sp>
    </p:spTree>
    <p:extLst>
      <p:ext uri="{BB962C8B-B14F-4D97-AF65-F5344CB8AC3E}">
        <p14:creationId xmlns:p14="http://schemas.microsoft.com/office/powerpoint/2010/main" val="3230043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UNCRPD United Nation Convention for Rights of People with Disability </a:t>
            </a:r>
          </a:p>
        </p:txBody>
      </p:sp>
      <p:sp>
        <p:nvSpPr>
          <p:cNvPr id="4" name="Slide Number Placeholder 3"/>
          <p:cNvSpPr>
            <a:spLocks noGrp="1"/>
          </p:cNvSpPr>
          <p:nvPr>
            <p:ph type="sldNum" sz="quarter" idx="5"/>
          </p:nvPr>
        </p:nvSpPr>
        <p:spPr/>
        <p:txBody>
          <a:bodyPr/>
          <a:lstStyle/>
          <a:p>
            <a:fld id="{483DBE2C-27B8-4F87-8773-948D7BECC6BF}" type="slidenum">
              <a:rPr lang="en-GB" smtClean="0"/>
              <a:t>17</a:t>
            </a:fld>
            <a:endParaRPr lang="en-GB"/>
          </a:p>
        </p:txBody>
      </p:sp>
    </p:spTree>
    <p:extLst>
      <p:ext uri="{BB962C8B-B14F-4D97-AF65-F5344CB8AC3E}">
        <p14:creationId xmlns:p14="http://schemas.microsoft.com/office/powerpoint/2010/main" val="769018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E1CCF-E366-B1F6-6BDE-12AC85DB4B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84AA59-343F-DF1F-EAAC-64A0CEDFB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719624C-C904-9E6D-1C8A-31DABBC2B6FC}"/>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5C258A7D-1BAA-11DD-6CED-4D47059D39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49179F-ABC1-020E-0E0F-FD9468586EF1}"/>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3991933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32D8-93CD-76BF-4ADE-36FDFF763D8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AB428E-2FEB-20CA-88A3-AB2C700336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AAB432-0C01-5D06-FE07-2F768C09DEBC}"/>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0FC67CF6-B07A-B23A-169C-D50A63D243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B0D8AB-0308-47DC-6CCC-8CC733707D88}"/>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3838312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159218-D95E-582A-20D9-059C206F02A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AAEAB4-5F28-C25C-76E9-98559F0D2D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73F21B-D90B-547C-D389-5BA6FCBEB279}"/>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3D40EF34-6C5F-3F1A-D652-5F9AB1A2BF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ED1E90-C594-E824-3AFF-165C39D756BF}"/>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3609090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A95C5-88EF-3555-75E0-31991DF206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AA69A0C-9E56-8AAD-EBF4-A2274C4EFE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44F79E-48FA-8382-D4E3-5E64812CF33A}"/>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9E6F7A07-0022-DCA9-1C8D-BD474F6A43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F42D08-FBD2-96B8-DFE2-EC3D7E508280}"/>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1776817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27423-F3F8-A3EC-74CC-6CBAFC10B4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C8E51C0-17EE-45C4-A14D-EBEFB142DC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658F93-D0DB-4E88-528F-4D08B87F0617}"/>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29F175CC-ED0E-51C9-7BDD-7F05373162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796870-9C3A-49BE-61E6-B1099D368763}"/>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2962393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6BE91-2286-8C68-CD65-F04E72E5A2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DD9D88-6968-E2C2-3CAE-6679F41223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4B66AB2-F8E4-A71E-CD97-4D236AD9C1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6A7E1B-32ED-01EF-1E58-00A9FEE6B601}"/>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6" name="Footer Placeholder 5">
            <a:extLst>
              <a:ext uri="{FF2B5EF4-FFF2-40B4-BE49-F238E27FC236}">
                <a16:creationId xmlns:a16="http://schemas.microsoft.com/office/drawing/2014/main" id="{0370992E-D922-D4E4-2EE9-51D8C8C771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9D1D5B-E986-5F3B-DC2A-1F5C314B65C2}"/>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4100531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83939-002A-DEF7-F7D6-98294239F91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185779-0EDD-7708-9614-966D687098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34B7C6-6B49-3430-F274-8C74CA3CB0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8321BD-C6F2-35A6-4812-B21D3D0D22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5F27C0-EA97-F4E3-577B-2E728614DC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1646E6A-A52A-7A3E-1B77-849268FBCA42}"/>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8" name="Footer Placeholder 7">
            <a:extLst>
              <a:ext uri="{FF2B5EF4-FFF2-40B4-BE49-F238E27FC236}">
                <a16:creationId xmlns:a16="http://schemas.microsoft.com/office/drawing/2014/main" id="{1188D02C-D43D-0D7E-CBD4-0E03656B5F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3641A59-D707-56B9-8685-672E5616F266}"/>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4257343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585A-C1E2-889C-29B7-29E8DF8912B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1CD9B8F-48BA-52CA-43BD-7C435F1D2593}"/>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4" name="Footer Placeholder 3">
            <a:extLst>
              <a:ext uri="{FF2B5EF4-FFF2-40B4-BE49-F238E27FC236}">
                <a16:creationId xmlns:a16="http://schemas.microsoft.com/office/drawing/2014/main" id="{86532DE8-45BF-BC3F-A82F-A1F3245B9FC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8003A0F-6B6B-A343-E4DD-741F9654D25E}"/>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1278763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8EE8AE-260A-969E-BA64-9D4E84EC9290}"/>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3" name="Footer Placeholder 2">
            <a:extLst>
              <a:ext uri="{FF2B5EF4-FFF2-40B4-BE49-F238E27FC236}">
                <a16:creationId xmlns:a16="http://schemas.microsoft.com/office/drawing/2014/main" id="{76919B76-9E00-98F2-0ECC-3A416BFD4C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D4B5E9E-6CA9-1C11-B9E4-910D6EB59032}"/>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1995369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7308C-21C2-5B68-E380-27E8B0E211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2C00062-9FC7-73AE-1C85-3F09D36B58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067B723-23DD-9896-A993-8391E07596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599B7-717B-E483-07EA-EF38A9EB2A0F}"/>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6" name="Footer Placeholder 5">
            <a:extLst>
              <a:ext uri="{FF2B5EF4-FFF2-40B4-BE49-F238E27FC236}">
                <a16:creationId xmlns:a16="http://schemas.microsoft.com/office/drawing/2014/main" id="{E1B13EA6-4901-069B-2997-E2076900A2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4CFD34-0C85-37F7-2DEA-32B66A7A697B}"/>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416393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0C003-0FF2-38F2-3E47-BD99273C09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381EC0E-50AB-CDF0-F916-310D3CABFD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F0A41EB-BBCA-2D19-A66E-20084B6C54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BAA5EA-5E6D-68FD-CC2B-AECF80B6031F}"/>
              </a:ext>
            </a:extLst>
          </p:cNvPr>
          <p:cNvSpPr>
            <a:spLocks noGrp="1"/>
          </p:cNvSpPr>
          <p:nvPr>
            <p:ph type="dt" sz="half" idx="10"/>
          </p:nvPr>
        </p:nvSpPr>
        <p:spPr/>
        <p:txBody>
          <a:bodyPr/>
          <a:lstStyle/>
          <a:p>
            <a:fld id="{7B899F3C-8591-4BDD-8E40-8EBFA2F251D7}" type="datetimeFigureOut">
              <a:rPr lang="en-GB" smtClean="0"/>
              <a:t>20/10/2023</a:t>
            </a:fld>
            <a:endParaRPr lang="en-GB"/>
          </a:p>
        </p:txBody>
      </p:sp>
      <p:sp>
        <p:nvSpPr>
          <p:cNvPr id="6" name="Footer Placeholder 5">
            <a:extLst>
              <a:ext uri="{FF2B5EF4-FFF2-40B4-BE49-F238E27FC236}">
                <a16:creationId xmlns:a16="http://schemas.microsoft.com/office/drawing/2014/main" id="{CAF552CA-9919-993B-14AF-223391241C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987B17-17D8-D1A8-F9B9-14DBD5C56DCC}"/>
              </a:ext>
            </a:extLst>
          </p:cNvPr>
          <p:cNvSpPr>
            <a:spLocks noGrp="1"/>
          </p:cNvSpPr>
          <p:nvPr>
            <p:ph type="sldNum" sz="quarter" idx="12"/>
          </p:nvPr>
        </p:nvSpPr>
        <p:spPr/>
        <p:txBody>
          <a:bodyPr/>
          <a:lstStyle/>
          <a:p>
            <a:fld id="{A2A598F7-B108-49C7-B505-E88747096B47}" type="slidenum">
              <a:rPr lang="en-GB" smtClean="0"/>
              <a:t>‹#›</a:t>
            </a:fld>
            <a:endParaRPr lang="en-GB"/>
          </a:p>
        </p:txBody>
      </p:sp>
    </p:spTree>
    <p:extLst>
      <p:ext uri="{BB962C8B-B14F-4D97-AF65-F5344CB8AC3E}">
        <p14:creationId xmlns:p14="http://schemas.microsoft.com/office/powerpoint/2010/main" val="3774512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BA4083-6385-AFD3-2E00-D8AD1F7395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707AF6-5600-80B5-E19B-F006E8844F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481BF3-C9AE-D4C9-C721-0651EA3907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899F3C-8591-4BDD-8E40-8EBFA2F251D7}" type="datetimeFigureOut">
              <a:rPr lang="en-GB" smtClean="0"/>
              <a:t>20/10/2023</a:t>
            </a:fld>
            <a:endParaRPr lang="en-GB"/>
          </a:p>
        </p:txBody>
      </p:sp>
      <p:sp>
        <p:nvSpPr>
          <p:cNvPr id="5" name="Footer Placeholder 4">
            <a:extLst>
              <a:ext uri="{FF2B5EF4-FFF2-40B4-BE49-F238E27FC236}">
                <a16:creationId xmlns:a16="http://schemas.microsoft.com/office/drawing/2014/main" id="{01DD7124-1F61-556D-BAD7-259F6F75CE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DDCC6A-3C87-E748-8FA9-53F373A1EF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A598F7-B108-49C7-B505-E88747096B47}" type="slidenum">
              <a:rPr lang="en-GB" smtClean="0"/>
              <a:t>‹#›</a:t>
            </a:fld>
            <a:endParaRPr lang="en-GB"/>
          </a:p>
        </p:txBody>
      </p:sp>
    </p:spTree>
    <p:extLst>
      <p:ext uri="{BB962C8B-B14F-4D97-AF65-F5344CB8AC3E}">
        <p14:creationId xmlns:p14="http://schemas.microsoft.com/office/powerpoint/2010/main" val="2411956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2ED5C-896A-DFC8-E8C7-9BC4917A197C}"/>
              </a:ext>
            </a:extLst>
          </p:cNvPr>
          <p:cNvSpPr>
            <a:spLocks noGrp="1"/>
          </p:cNvSpPr>
          <p:nvPr>
            <p:ph type="ctrTitle"/>
          </p:nvPr>
        </p:nvSpPr>
        <p:spPr>
          <a:xfrm>
            <a:off x="1524000" y="787180"/>
            <a:ext cx="9144000" cy="750860"/>
          </a:xfrm>
        </p:spPr>
        <p:txBody>
          <a:bodyPr>
            <a:normAutofit fontScale="90000"/>
          </a:bodyPr>
          <a:lstStyle/>
          <a:p>
            <a:r>
              <a:rPr lang="en-GB" sz="3600" dirty="0">
                <a:solidFill>
                  <a:srgbClr val="222222"/>
                </a:solidFill>
                <a:effectLst/>
                <a:latin typeface="Arial" panose="020B0604020202020204" pitchFamily="34" charset="0"/>
                <a:ea typeface="Calibri" panose="020F0502020204030204" pitchFamily="34" charset="0"/>
              </a:rPr>
              <a:t>World Hearing Voices Congress </a:t>
            </a:r>
            <a:br>
              <a:rPr lang="en-GB" sz="3600" dirty="0">
                <a:solidFill>
                  <a:srgbClr val="222222"/>
                </a:solidFill>
                <a:effectLst/>
                <a:latin typeface="Arial" panose="020B0604020202020204" pitchFamily="34" charset="0"/>
                <a:ea typeface="Calibri" panose="020F0502020204030204" pitchFamily="34" charset="0"/>
              </a:rPr>
            </a:br>
            <a:r>
              <a:rPr lang="en-GB" sz="3600" dirty="0">
                <a:solidFill>
                  <a:srgbClr val="222222"/>
                </a:solidFill>
                <a:effectLst/>
                <a:latin typeface="Arial" panose="020B0604020202020204" pitchFamily="34" charset="0"/>
                <a:ea typeface="Calibri" panose="020F0502020204030204" pitchFamily="34" charset="0"/>
              </a:rPr>
              <a:t>Paris 26 27 October 2023</a:t>
            </a:r>
            <a:endParaRPr lang="en-GB" sz="3600" dirty="0"/>
          </a:p>
        </p:txBody>
      </p:sp>
      <p:sp>
        <p:nvSpPr>
          <p:cNvPr id="3" name="Subtitle 2">
            <a:extLst>
              <a:ext uri="{FF2B5EF4-FFF2-40B4-BE49-F238E27FC236}">
                <a16:creationId xmlns:a16="http://schemas.microsoft.com/office/drawing/2014/main" id="{92F5D51E-4844-A2EB-4A7C-D65635C08B8D}"/>
              </a:ext>
            </a:extLst>
          </p:cNvPr>
          <p:cNvSpPr>
            <a:spLocks noGrp="1"/>
          </p:cNvSpPr>
          <p:nvPr>
            <p:ph type="subTitle" idx="1"/>
          </p:nvPr>
        </p:nvSpPr>
        <p:spPr>
          <a:xfrm>
            <a:off x="978010" y="1930636"/>
            <a:ext cx="10503673" cy="4342943"/>
          </a:xfrm>
        </p:spPr>
        <p:txBody>
          <a:bodyPr>
            <a:normAutofit fontScale="70000" lnSpcReduction="20000"/>
          </a:bodyPr>
          <a:lstStyle/>
          <a:p>
            <a:pPr algn="ctr"/>
            <a:endParaRPr lang="en-GB" sz="1800" dirty="0">
              <a:effectLst/>
              <a:latin typeface="Calibri" panose="020F0502020204030204" pitchFamily="34" charset="0"/>
              <a:ea typeface="Calibri" panose="020F0502020204030204" pitchFamily="34" charset="0"/>
            </a:endParaRPr>
          </a:p>
          <a:p>
            <a:pPr algn="ctr"/>
            <a:endParaRPr lang="en-GB" sz="1800" dirty="0">
              <a:effectLst/>
              <a:latin typeface="Calibri" panose="020F0502020204030204" pitchFamily="34" charset="0"/>
              <a:ea typeface="Calibri" panose="020F0502020204030204" pitchFamily="34" charset="0"/>
            </a:endParaRPr>
          </a:p>
          <a:p>
            <a:pPr algn="ctr"/>
            <a:r>
              <a:rPr lang="en-GB" sz="3600" b="1" dirty="0">
                <a:effectLst/>
                <a:latin typeface="Calibri" panose="020F0502020204030204" pitchFamily="34" charset="0"/>
                <a:ea typeface="Calibri" panose="020F0502020204030204" pitchFamily="34" charset="0"/>
              </a:rPr>
              <a:t>Transition from the clinical to the community environment</a:t>
            </a:r>
          </a:p>
          <a:p>
            <a:pPr algn="ctr"/>
            <a:endParaRPr lang="en-GB" sz="3600" b="1" dirty="0">
              <a:effectLst/>
              <a:latin typeface="Calibri" panose="020F0502020204030204" pitchFamily="34" charset="0"/>
              <a:ea typeface="Calibri" panose="020F0502020204030204" pitchFamily="34" charset="0"/>
            </a:endParaRPr>
          </a:p>
          <a:p>
            <a:pPr algn="ctr"/>
            <a:r>
              <a:rPr lang="en-GB" sz="3600" b="1" dirty="0">
                <a:effectLst/>
                <a:latin typeface="Calibri" panose="020F0502020204030204" pitchFamily="34" charset="0"/>
                <a:ea typeface="Calibri" panose="020F0502020204030204" pitchFamily="34" charset="0"/>
              </a:rPr>
              <a:t>Permanent deinstitutionalization and community development</a:t>
            </a:r>
          </a:p>
          <a:p>
            <a:pPr algn="ctr"/>
            <a:endParaRPr lang="en-GB" sz="3600" b="1" dirty="0">
              <a:effectLst/>
              <a:latin typeface="Calibri" panose="020F0502020204030204" pitchFamily="34" charset="0"/>
              <a:ea typeface="Calibri" panose="020F0502020204030204" pitchFamily="34" charset="0"/>
            </a:endParaRPr>
          </a:p>
          <a:p>
            <a:pPr algn="ctr"/>
            <a:r>
              <a:rPr lang="en-GB" sz="3600" b="1" dirty="0">
                <a:effectLst/>
                <a:latin typeface="Calibri" panose="020F0502020204030204" pitchFamily="34" charset="0"/>
                <a:ea typeface="Calibri" panose="020F0502020204030204" pitchFamily="34" charset="0"/>
              </a:rPr>
              <a:t>Will voice hearers be free from the dominance of the illness based approach?</a:t>
            </a:r>
          </a:p>
          <a:p>
            <a:pPr algn="ctr"/>
            <a:endParaRPr lang="en-GB" sz="2800" b="1" dirty="0">
              <a:effectLst/>
              <a:latin typeface="Calibri" panose="020F0502020204030204" pitchFamily="34" charset="0"/>
              <a:ea typeface="Calibri" panose="020F0502020204030204" pitchFamily="34" charset="0"/>
            </a:endParaRPr>
          </a:p>
          <a:p>
            <a:pPr algn="ctr"/>
            <a:endParaRPr lang="en-GB" sz="2800" b="1" dirty="0">
              <a:effectLst/>
              <a:latin typeface="Calibri" panose="020F0502020204030204" pitchFamily="34" charset="0"/>
              <a:ea typeface="Calibri" panose="020F0502020204030204" pitchFamily="34" charset="0"/>
            </a:endParaRPr>
          </a:p>
          <a:p>
            <a:pPr algn="ctr"/>
            <a:endParaRPr lang="en-GB" sz="1800" dirty="0">
              <a:effectLst/>
              <a:latin typeface="Calibri" panose="020F0502020204030204" pitchFamily="34" charset="0"/>
              <a:ea typeface="Calibri" panose="020F0502020204030204" pitchFamily="34" charset="0"/>
            </a:endParaRPr>
          </a:p>
          <a:p>
            <a:pPr algn="ctr"/>
            <a:endParaRPr lang="en-GB" sz="1800" dirty="0">
              <a:effectLst/>
              <a:latin typeface="Calibri" panose="020F0502020204030204" pitchFamily="34" charset="0"/>
              <a:ea typeface="Calibri" panose="020F0502020204030204" pitchFamily="34" charset="0"/>
            </a:endParaRPr>
          </a:p>
          <a:p>
            <a:pPr algn="ctr"/>
            <a:r>
              <a:rPr lang="en-GB" sz="2600" dirty="0">
                <a:latin typeface="Calibri" panose="020F0502020204030204" pitchFamily="34" charset="0"/>
                <a:ea typeface="Calibri" panose="020F0502020204030204" pitchFamily="34" charset="0"/>
              </a:rPr>
              <a:t>Pino Pini</a:t>
            </a:r>
          </a:p>
          <a:p>
            <a:pPr algn="ctr"/>
            <a:r>
              <a:rPr lang="en-GB" sz="2600" dirty="0">
                <a:effectLst/>
                <a:latin typeface="Calibri" panose="020F0502020204030204" pitchFamily="34" charset="0"/>
                <a:ea typeface="Calibri" panose="020F0502020204030204" pitchFamily="34" charset="0"/>
              </a:rPr>
              <a:t>Psychiatrist (NHS services in Italy and UK,  MHE board member)</a:t>
            </a:r>
          </a:p>
          <a:p>
            <a:endParaRPr lang="en-GB" dirty="0"/>
          </a:p>
        </p:txBody>
      </p:sp>
    </p:spTree>
    <p:extLst>
      <p:ext uri="{BB962C8B-B14F-4D97-AF65-F5344CB8AC3E}">
        <p14:creationId xmlns:p14="http://schemas.microsoft.com/office/powerpoint/2010/main" val="3813730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F47A6-CC40-B3A5-7AA6-6ECCCA5BBAC7}"/>
              </a:ext>
            </a:extLst>
          </p:cNvPr>
          <p:cNvSpPr>
            <a:spLocks noGrp="1"/>
          </p:cNvSpPr>
          <p:nvPr>
            <p:ph type="title"/>
          </p:nvPr>
        </p:nvSpPr>
        <p:spPr/>
        <p:txBody>
          <a:bodyPr>
            <a:normAutofit/>
          </a:bodyPr>
          <a:lstStyle/>
          <a:p>
            <a:pPr algn="ctr"/>
            <a:r>
              <a:rPr lang="en-GB" sz="3600" b="1" dirty="0">
                <a:latin typeface="Calibri" panose="020F0502020204030204" pitchFamily="34" charset="0"/>
                <a:cs typeface="Calibri" panose="020F0502020204030204" pitchFamily="34" charset="0"/>
              </a:rPr>
              <a:t>Developments of hearing voices groups in Tuscany </a:t>
            </a:r>
            <a:br>
              <a:rPr lang="en-GB" sz="3600" b="1" dirty="0">
                <a:latin typeface="Calibri" panose="020F0502020204030204" pitchFamily="34" charset="0"/>
                <a:cs typeface="Calibri" panose="020F0502020204030204" pitchFamily="34" charset="0"/>
              </a:rPr>
            </a:br>
            <a:r>
              <a:rPr lang="en-GB" sz="3600" b="1" dirty="0">
                <a:latin typeface="Calibri" panose="020F0502020204030204" pitchFamily="34" charset="0"/>
                <a:cs typeface="Calibri" panose="020F0502020204030204" pitchFamily="34" charset="0"/>
              </a:rPr>
              <a:t>from services to community (2)</a:t>
            </a:r>
          </a:p>
        </p:txBody>
      </p:sp>
      <p:sp>
        <p:nvSpPr>
          <p:cNvPr id="3" name="Content Placeholder 2">
            <a:extLst>
              <a:ext uri="{FF2B5EF4-FFF2-40B4-BE49-F238E27FC236}">
                <a16:creationId xmlns:a16="http://schemas.microsoft.com/office/drawing/2014/main" id="{799F5ACA-FA47-74A9-5C94-BF02A7DDC517}"/>
              </a:ext>
            </a:extLst>
          </p:cNvPr>
          <p:cNvSpPr>
            <a:spLocks noGrp="1"/>
          </p:cNvSpPr>
          <p:nvPr>
            <p:ph idx="1"/>
          </p:nvPr>
        </p:nvSpPr>
        <p:spPr>
          <a:xfrm>
            <a:off x="838200" y="1825625"/>
            <a:ext cx="10515600" cy="4591078"/>
          </a:xfrm>
        </p:spPr>
        <p:txBody>
          <a:bodyPr>
            <a:normAutofit fontScale="92500"/>
          </a:bodyPr>
          <a:lstStyle/>
          <a:p>
            <a:endParaRPr lang="en-GB" dirty="0"/>
          </a:p>
          <a:p>
            <a:r>
              <a:rPr lang="en-GB" dirty="0"/>
              <a:t>2005 onward. Services become less interested in the project and mental health associations and the Tuscany user network take the lead of it. Several Hearing voices events have been organised in Florence (Casa </a:t>
            </a:r>
            <a:r>
              <a:rPr lang="en-GB" dirty="0" err="1"/>
              <a:t>della</a:t>
            </a:r>
            <a:r>
              <a:rPr lang="en-GB" dirty="0"/>
              <a:t> </a:t>
            </a:r>
            <a:r>
              <a:rPr lang="en-GB" dirty="0" err="1"/>
              <a:t>Cultura</a:t>
            </a:r>
            <a:r>
              <a:rPr lang="en-GB" dirty="0"/>
              <a:t>) with speakers like Marius </a:t>
            </a:r>
            <a:r>
              <a:rPr lang="en-GB" dirty="0" err="1"/>
              <a:t>Romme</a:t>
            </a:r>
            <a:r>
              <a:rPr lang="en-GB" dirty="0"/>
              <a:t>, Sandra Escher, Ron Coleman, Karen Taylor.</a:t>
            </a:r>
            <a:r>
              <a:rPr lang="en-GB" b="1" dirty="0"/>
              <a:t> </a:t>
            </a:r>
            <a:r>
              <a:rPr lang="en-GB" dirty="0"/>
              <a:t>Several presentations have</a:t>
            </a:r>
            <a:r>
              <a:rPr lang="en-GB" b="1" dirty="0"/>
              <a:t> </a:t>
            </a:r>
            <a:r>
              <a:rPr lang="en-GB" dirty="0"/>
              <a:t>been made at several meetings and </a:t>
            </a:r>
            <a:r>
              <a:rPr lang="en-GB" dirty="0" err="1"/>
              <a:t>Intervoice</a:t>
            </a:r>
            <a:r>
              <a:rPr lang="en-GB" dirty="0"/>
              <a:t> world congresses in different countries. </a:t>
            </a:r>
          </a:p>
          <a:p>
            <a:r>
              <a:rPr lang="en-GB" dirty="0"/>
              <a:t>Currently a network of Tuscany associations supported by the Tuscany Region is promoting the development of new hearing voices group in Tuscany. The MHE/</a:t>
            </a:r>
            <a:r>
              <a:rPr lang="en-GB" dirty="0" err="1"/>
              <a:t>AISMe</a:t>
            </a:r>
            <a:r>
              <a:rPr lang="en-GB" dirty="0"/>
              <a:t> Capacity building seminar on Hearing voices at the Casa </a:t>
            </a:r>
            <a:r>
              <a:rPr lang="en-GB" dirty="0" err="1"/>
              <a:t>della</a:t>
            </a:r>
            <a:r>
              <a:rPr lang="en-GB" dirty="0"/>
              <a:t> </a:t>
            </a:r>
            <a:r>
              <a:rPr lang="en-GB" dirty="0" err="1"/>
              <a:t>Cultura</a:t>
            </a:r>
            <a:r>
              <a:rPr lang="en-GB" dirty="0"/>
              <a:t> in Florence 10 /11/2023 will be the next event.</a:t>
            </a:r>
          </a:p>
          <a:p>
            <a:pPr marL="0" indent="0">
              <a:buNone/>
            </a:pPr>
            <a:endParaRPr lang="en-GB" dirty="0"/>
          </a:p>
          <a:p>
            <a:endParaRPr lang="en-GB" b="1" dirty="0"/>
          </a:p>
          <a:p>
            <a:endParaRPr lang="en-GB" dirty="0"/>
          </a:p>
        </p:txBody>
      </p:sp>
    </p:spTree>
    <p:extLst>
      <p:ext uri="{BB962C8B-B14F-4D97-AF65-F5344CB8AC3E}">
        <p14:creationId xmlns:p14="http://schemas.microsoft.com/office/powerpoint/2010/main" val="1032249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EFF23-018E-5C8D-23C6-6F243F4F63FE}"/>
              </a:ext>
            </a:extLst>
          </p:cNvPr>
          <p:cNvSpPr>
            <a:spLocks noGrp="1"/>
          </p:cNvSpPr>
          <p:nvPr>
            <p:ph type="title"/>
          </p:nvPr>
        </p:nvSpPr>
        <p:spPr/>
        <p:txBody>
          <a:bodyPr>
            <a:normAutofit/>
          </a:bodyPr>
          <a:lstStyle/>
          <a:p>
            <a:pPr algn="ctr"/>
            <a:r>
              <a:rPr lang="en-GB" sz="3600" b="1" dirty="0">
                <a:latin typeface="Calibri" panose="020F0502020204030204" pitchFamily="34" charset="0"/>
                <a:cs typeface="Calibri" panose="020F0502020204030204" pitchFamily="34" charset="0"/>
              </a:rPr>
              <a:t>Synergy between </a:t>
            </a:r>
            <a:br>
              <a:rPr lang="en-GB" sz="3600" b="1" dirty="0">
                <a:latin typeface="Calibri" panose="020F0502020204030204" pitchFamily="34" charset="0"/>
                <a:cs typeface="Calibri" panose="020F0502020204030204" pitchFamily="34" charset="0"/>
              </a:rPr>
            </a:br>
            <a:r>
              <a:rPr lang="en-GB" sz="3600" b="1" dirty="0">
                <a:latin typeface="Calibri" panose="020F0502020204030204" pitchFamily="34" charset="0"/>
                <a:cs typeface="Calibri" panose="020F0502020204030204" pitchFamily="34" charset="0"/>
              </a:rPr>
              <a:t>the </a:t>
            </a:r>
            <a:r>
              <a:rPr lang="en-GB" sz="3600" b="1" dirty="0">
                <a:effectLst/>
                <a:latin typeface="Calibri" panose="020F0502020204030204" pitchFamily="34" charset="0"/>
                <a:ea typeface="Calibri" panose="020F0502020204030204" pitchFamily="34" charset="0"/>
                <a:cs typeface="Calibri" panose="020F0502020204030204" pitchFamily="34" charset="0"/>
              </a:rPr>
              <a:t>SE&amp;LMHS project and </a:t>
            </a:r>
            <a:r>
              <a:rPr lang="en-GB" sz="3600" b="1" dirty="0">
                <a:latin typeface="Calibri" panose="020F0502020204030204" pitchFamily="34" charset="0"/>
                <a:cs typeface="Calibri" panose="020F0502020204030204" pitchFamily="34" charset="0"/>
              </a:rPr>
              <a:t>the Hearing Voices group</a:t>
            </a:r>
          </a:p>
        </p:txBody>
      </p:sp>
      <p:sp>
        <p:nvSpPr>
          <p:cNvPr id="3" name="Content Placeholder 2">
            <a:extLst>
              <a:ext uri="{FF2B5EF4-FFF2-40B4-BE49-F238E27FC236}">
                <a16:creationId xmlns:a16="http://schemas.microsoft.com/office/drawing/2014/main" id="{1800887D-138E-4475-D7A4-983DF4EC0628}"/>
              </a:ext>
            </a:extLst>
          </p:cNvPr>
          <p:cNvSpPr>
            <a:spLocks noGrp="1"/>
          </p:cNvSpPr>
          <p:nvPr>
            <p:ph idx="1"/>
          </p:nvPr>
        </p:nvSpPr>
        <p:spPr/>
        <p:txBody>
          <a:bodyPr/>
          <a:lstStyle/>
          <a:p>
            <a:pPr marL="0" indent="0">
              <a:buNone/>
            </a:pPr>
            <a:endParaRPr lang="en-GB" sz="2800" dirty="0">
              <a:effectLst/>
              <a:latin typeface="Calibri" panose="020F0502020204030204" pitchFamily="34" charset="0"/>
              <a:ea typeface="Calibri" panose="020F0502020204030204" pitchFamily="34" charset="0"/>
            </a:endParaRPr>
          </a:p>
          <a:p>
            <a:r>
              <a:rPr lang="en-GB" dirty="0"/>
              <a:t> The </a:t>
            </a:r>
            <a:r>
              <a:rPr lang="en-GB" sz="2800" dirty="0">
                <a:effectLst/>
                <a:latin typeface="Calibri" panose="020F0502020204030204" pitchFamily="34" charset="0"/>
                <a:ea typeface="Calibri" panose="020F0502020204030204" pitchFamily="34" charset="0"/>
                <a:cs typeface="Calibri" panose="020F0502020204030204" pitchFamily="34" charset="0"/>
              </a:rPr>
              <a:t>SE&amp;LMHS project</a:t>
            </a:r>
            <a:r>
              <a:rPr lang="en-GB" dirty="0"/>
              <a:t> is a kind of a strong  barbican to be </a:t>
            </a:r>
            <a:r>
              <a:rPr lang="en-GB" dirty="0" err="1"/>
              <a:t>radicated</a:t>
            </a:r>
            <a:r>
              <a:rPr lang="en-GB" dirty="0"/>
              <a:t> into the community  (permanent deinstitutionalization)</a:t>
            </a:r>
          </a:p>
          <a:p>
            <a:pPr marL="0" indent="0">
              <a:buNone/>
            </a:pPr>
            <a:r>
              <a:rPr lang="en-GB" dirty="0"/>
              <a:t> </a:t>
            </a:r>
          </a:p>
          <a:p>
            <a:r>
              <a:rPr lang="en-GB" dirty="0"/>
              <a:t>The </a:t>
            </a:r>
            <a:r>
              <a:rPr lang="en-GB" dirty="0">
                <a:latin typeface="Calibri" panose="020F0502020204030204" pitchFamily="34" charset="0"/>
                <a:cs typeface="Calibri" panose="020F0502020204030204" pitchFamily="34" charset="0"/>
              </a:rPr>
              <a:t>H</a:t>
            </a:r>
            <a:r>
              <a:rPr lang="en-GB" sz="2800" dirty="0">
                <a:latin typeface="Calibri" panose="020F0502020204030204" pitchFamily="34" charset="0"/>
                <a:cs typeface="Calibri" panose="020F0502020204030204" pitchFamily="34" charset="0"/>
              </a:rPr>
              <a:t>earing Voices group </a:t>
            </a:r>
            <a:r>
              <a:rPr lang="en-GB" dirty="0"/>
              <a:t>is related to deep personal experiences to be known as human experiences by the community  (community development).</a:t>
            </a:r>
          </a:p>
          <a:p>
            <a:pPr marL="0" indent="0">
              <a:buNone/>
            </a:pPr>
            <a:endParaRPr lang="en-GB" dirty="0"/>
          </a:p>
          <a:p>
            <a:r>
              <a:rPr lang="en-GB" dirty="0"/>
              <a:t>Permanent deinstitutionalization and community development</a:t>
            </a:r>
          </a:p>
        </p:txBody>
      </p:sp>
    </p:spTree>
    <p:extLst>
      <p:ext uri="{BB962C8B-B14F-4D97-AF65-F5344CB8AC3E}">
        <p14:creationId xmlns:p14="http://schemas.microsoft.com/office/powerpoint/2010/main" val="2801111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ED3F9-B930-F3A9-C092-12DEF1E1254E}"/>
              </a:ext>
            </a:extLst>
          </p:cNvPr>
          <p:cNvSpPr>
            <a:spLocks noGrp="1"/>
          </p:cNvSpPr>
          <p:nvPr>
            <p:ph type="title"/>
          </p:nvPr>
        </p:nvSpPr>
        <p:spPr/>
        <p:txBody>
          <a:bodyPr>
            <a:normAutofit/>
          </a:bodyPr>
          <a:lstStyle/>
          <a:p>
            <a:pPr algn="ctr"/>
            <a:r>
              <a:rPr lang="en-GB" sz="3600" b="1" dirty="0">
                <a:latin typeface="+mn-lt"/>
              </a:rPr>
              <a:t>From Italy to UK</a:t>
            </a:r>
            <a:endParaRPr lang="en-GB" sz="3600" dirty="0">
              <a:latin typeface="+mn-lt"/>
            </a:endParaRPr>
          </a:p>
        </p:txBody>
      </p:sp>
      <p:sp>
        <p:nvSpPr>
          <p:cNvPr id="3" name="Content Placeholder 2">
            <a:extLst>
              <a:ext uri="{FF2B5EF4-FFF2-40B4-BE49-F238E27FC236}">
                <a16:creationId xmlns:a16="http://schemas.microsoft.com/office/drawing/2014/main" id="{8CABEC84-C02A-58CE-9239-3BF3FFBF4E33}"/>
              </a:ext>
            </a:extLst>
          </p:cNvPr>
          <p:cNvSpPr>
            <a:spLocks noGrp="1"/>
          </p:cNvSpPr>
          <p:nvPr>
            <p:ph idx="1"/>
          </p:nvPr>
        </p:nvSpPr>
        <p:spPr/>
        <p:txBody>
          <a:bodyPr>
            <a:normAutofit fontScale="85000" lnSpcReduction="20000"/>
          </a:bodyPr>
          <a:lstStyle/>
          <a:p>
            <a:r>
              <a:rPr lang="en-GB" dirty="0"/>
              <a:t>Fortunately law 180/1978 is still in place but the Italian services are gradually more focusing on the illness model and less interested in the psychosocial approach. That effect appears due to a process of globalization driven by financial interests. A lot of money  derives from selling new technical remedies (mainly drugs) with alleged  small side effects but of doubtful effect. Mass media bombard people stating that science and new technology is able to discover new illnesses (around 100 after the WW2 and more than 300 nowadays) and new remedies for those suffering of mental problems. </a:t>
            </a:r>
          </a:p>
          <a:p>
            <a:r>
              <a:rPr lang="en-GB" dirty="0"/>
              <a:t>Mental health associations  risk to become more dependent from powerful organizations (like services,  governments, big pharma) if they want to survive. </a:t>
            </a:r>
          </a:p>
          <a:p>
            <a:r>
              <a:rPr lang="en-GB" dirty="0"/>
              <a:t>For those who are committed into the psychosocial approach it becomes more and more difficult to continue to work in that situation. I decided to have an early retirement and  see how things were going on in the UK, the country  which mostly  inspired Italy to change its mental health system in the 70s.  </a:t>
            </a:r>
          </a:p>
          <a:p>
            <a:endParaRPr lang="en-GB" dirty="0"/>
          </a:p>
        </p:txBody>
      </p:sp>
    </p:spTree>
    <p:extLst>
      <p:ext uri="{BB962C8B-B14F-4D97-AF65-F5344CB8AC3E}">
        <p14:creationId xmlns:p14="http://schemas.microsoft.com/office/powerpoint/2010/main" val="2730650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3DB15-7C9B-B4F2-6DD0-5D8C08114DDE}"/>
              </a:ext>
            </a:extLst>
          </p:cNvPr>
          <p:cNvSpPr>
            <a:spLocks noGrp="1"/>
          </p:cNvSpPr>
          <p:nvPr>
            <p:ph type="title"/>
          </p:nvPr>
        </p:nvSpPr>
        <p:spPr/>
        <p:txBody>
          <a:bodyPr>
            <a:normAutofit/>
          </a:bodyPr>
          <a:lstStyle/>
          <a:p>
            <a:pPr algn="ctr"/>
            <a:r>
              <a:rPr lang="en-GB" sz="3600" b="1" dirty="0">
                <a:latin typeface="+mn-lt"/>
              </a:rPr>
              <a:t>My experience in the UK  NHS services</a:t>
            </a:r>
            <a:endParaRPr lang="en-GB" sz="3600" dirty="0">
              <a:latin typeface="+mn-lt"/>
            </a:endParaRPr>
          </a:p>
        </p:txBody>
      </p:sp>
      <p:sp>
        <p:nvSpPr>
          <p:cNvPr id="3" name="Content Placeholder 2">
            <a:extLst>
              <a:ext uri="{FF2B5EF4-FFF2-40B4-BE49-F238E27FC236}">
                <a16:creationId xmlns:a16="http://schemas.microsoft.com/office/drawing/2014/main" id="{F1FB7B23-9820-94EC-823C-E26E82C265F8}"/>
              </a:ext>
            </a:extLst>
          </p:cNvPr>
          <p:cNvSpPr>
            <a:spLocks noGrp="1"/>
          </p:cNvSpPr>
          <p:nvPr>
            <p:ph idx="1"/>
          </p:nvPr>
        </p:nvSpPr>
        <p:spPr/>
        <p:txBody>
          <a:bodyPr>
            <a:normAutofit fontScale="92500" lnSpcReduction="20000"/>
          </a:bodyPr>
          <a:lstStyle/>
          <a:p>
            <a:r>
              <a:rPr lang="en-GB" dirty="0"/>
              <a:t>I was aware that in the UK the mental health situation had changed even earlier than in Italy due to neoliberal politics focused more on the individual than on the collective dimension. This change inevitably influences other countries.</a:t>
            </a:r>
          </a:p>
          <a:p>
            <a:r>
              <a:rPr lang="en-GB" dirty="0"/>
              <a:t>Mental health budget three times higher than in Italy</a:t>
            </a:r>
          </a:p>
          <a:p>
            <a:r>
              <a:rPr lang="en-GB" dirty="0"/>
              <a:t>Compulsory treatments 8 times more than in Italy (MHE 2018)</a:t>
            </a:r>
          </a:p>
          <a:p>
            <a:r>
              <a:rPr lang="en-GB" dirty="0"/>
              <a:t>Psychiatric hospitals downsized but with a central role, fragmentation of services</a:t>
            </a:r>
          </a:p>
          <a:p>
            <a:r>
              <a:rPr lang="en-GB" dirty="0"/>
              <a:t>Despite this, I was particularly attracted </a:t>
            </a:r>
            <a:r>
              <a:rPr lang="en-GB"/>
              <a:t>by some </a:t>
            </a:r>
            <a:r>
              <a:rPr lang="en-GB" dirty="0"/>
              <a:t>friends and especially by colleagues of the Critical Psychiatry Network who speak out against the dominance of the current diagnostic systems and hype-medicalization. So I decided  to look for places where I could further develop the projects that for many years I did in Italy    </a:t>
            </a:r>
          </a:p>
          <a:p>
            <a:endParaRPr lang="en-GB" dirty="0"/>
          </a:p>
        </p:txBody>
      </p:sp>
    </p:spTree>
    <p:extLst>
      <p:ext uri="{BB962C8B-B14F-4D97-AF65-F5344CB8AC3E}">
        <p14:creationId xmlns:p14="http://schemas.microsoft.com/office/powerpoint/2010/main" val="1934915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FC56-3FD8-E44B-DD21-C91D8E68DC40}"/>
              </a:ext>
            </a:extLst>
          </p:cNvPr>
          <p:cNvSpPr>
            <a:spLocks noGrp="1"/>
          </p:cNvSpPr>
          <p:nvPr>
            <p:ph type="title"/>
          </p:nvPr>
        </p:nvSpPr>
        <p:spPr/>
        <p:txBody>
          <a:bodyPr>
            <a:noAutofit/>
          </a:bodyPr>
          <a:lstStyle/>
          <a:p>
            <a:pPr algn="ctr"/>
            <a:r>
              <a:rPr lang="en-GB" sz="3600" b="1" dirty="0">
                <a:latin typeface="+mn-lt"/>
              </a:rPr>
              <a:t>A new SE&amp;LMHS project in Watford</a:t>
            </a:r>
          </a:p>
        </p:txBody>
      </p:sp>
      <p:sp>
        <p:nvSpPr>
          <p:cNvPr id="3" name="Content Placeholder 2">
            <a:extLst>
              <a:ext uri="{FF2B5EF4-FFF2-40B4-BE49-F238E27FC236}">
                <a16:creationId xmlns:a16="http://schemas.microsoft.com/office/drawing/2014/main" id="{01972866-5F43-190F-E238-88713BB6D39F}"/>
              </a:ext>
            </a:extLst>
          </p:cNvPr>
          <p:cNvSpPr>
            <a:spLocks noGrp="1"/>
          </p:cNvSpPr>
          <p:nvPr>
            <p:ph idx="1"/>
          </p:nvPr>
        </p:nvSpPr>
        <p:spPr/>
        <p:txBody>
          <a:bodyPr>
            <a:normAutofit/>
          </a:bodyPr>
          <a:lstStyle/>
          <a:p>
            <a:r>
              <a:rPr lang="en-GB" dirty="0"/>
              <a:t>The Hertfordshire Mental Health Trust is developing for the last 5 years the SE&amp;LMHS project in Watford in line with the Italian project. The project is composed of a steering group (monthly online), the so called Common Sense Group (fortnightly in person at the central library) and a reflective group (fortnightly online). The participants are EBE, EBP, people from services and from the community</a:t>
            </a:r>
          </a:p>
          <a:p>
            <a:r>
              <a:rPr lang="en-GB" dirty="0"/>
              <a:t>The Borough Council and local charities as Mind are directly involved with the support of the Service Users Council, the Hertfordshire University and other organizations. The project is proceeding successfully and a grant from the innovation fund  had been issued.</a:t>
            </a:r>
          </a:p>
          <a:p>
            <a:endParaRPr lang="en-GB" dirty="0"/>
          </a:p>
        </p:txBody>
      </p:sp>
    </p:spTree>
    <p:extLst>
      <p:ext uri="{BB962C8B-B14F-4D97-AF65-F5344CB8AC3E}">
        <p14:creationId xmlns:p14="http://schemas.microsoft.com/office/powerpoint/2010/main" val="1174873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56DCB-44B5-FFE7-9450-D7A844F5687B}"/>
              </a:ext>
            </a:extLst>
          </p:cNvPr>
          <p:cNvSpPr>
            <a:spLocks noGrp="1"/>
          </p:cNvSpPr>
          <p:nvPr>
            <p:ph type="title"/>
          </p:nvPr>
        </p:nvSpPr>
        <p:spPr/>
        <p:txBody>
          <a:bodyPr>
            <a:normAutofit fontScale="90000"/>
          </a:bodyPr>
          <a:lstStyle/>
          <a:p>
            <a:pPr algn="ctr"/>
            <a:br>
              <a:rPr lang="en-GB" sz="3600" b="1" dirty="0">
                <a:latin typeface="+mn-lt"/>
              </a:rPr>
            </a:br>
            <a:r>
              <a:rPr lang="en-GB" sz="3600" b="1" dirty="0">
                <a:latin typeface="+mn-lt"/>
              </a:rPr>
              <a:t>Proposal of a new hearing voices group</a:t>
            </a:r>
            <a:br>
              <a:rPr lang="en-GB" sz="4000" b="1" dirty="0">
                <a:latin typeface="+mn-lt"/>
              </a:rPr>
            </a:br>
            <a:r>
              <a:rPr lang="en-US" sz="3600" b="1" dirty="0">
                <a:effectLst/>
                <a:latin typeface="+mn-lt"/>
                <a:ea typeface="Times New Roman" panose="02020603050405020304" pitchFamily="18" charset="0"/>
                <a:cs typeface="Calibri" panose="020F0502020204030204" pitchFamily="34" charset="0"/>
              </a:rPr>
              <a:t>Enfield Adult South Core Community Mental Health Trust</a:t>
            </a:r>
            <a:br>
              <a:rPr lang="en-GB" sz="1800" dirty="0">
                <a:effectLst/>
                <a:latin typeface="Calibri" panose="020F0502020204030204" pitchFamily="34" charset="0"/>
                <a:ea typeface="Times New Roman" panose="02020603050405020304" pitchFamily="18" charset="0"/>
                <a:cs typeface="Times New Roman" panose="02020603050405020304" pitchFamily="18" charset="0"/>
              </a:rPr>
            </a:br>
            <a:endParaRPr lang="en-GB" sz="3600" b="1" dirty="0"/>
          </a:p>
        </p:txBody>
      </p:sp>
      <p:sp>
        <p:nvSpPr>
          <p:cNvPr id="3" name="Content Placeholder 2">
            <a:extLst>
              <a:ext uri="{FF2B5EF4-FFF2-40B4-BE49-F238E27FC236}">
                <a16:creationId xmlns:a16="http://schemas.microsoft.com/office/drawing/2014/main" id="{75EF95F7-2349-1B3B-D843-DCD853751BF2}"/>
              </a:ext>
            </a:extLst>
          </p:cNvPr>
          <p:cNvSpPr>
            <a:spLocks noGrp="1"/>
          </p:cNvSpPr>
          <p:nvPr>
            <p:ph idx="1"/>
          </p:nvPr>
        </p:nvSpPr>
        <p:spPr/>
        <p:txBody>
          <a:bodyPr>
            <a:normAutofit lnSpcReduction="10000"/>
          </a:bodyPr>
          <a:lstStyle/>
          <a:p>
            <a:endParaRPr lang="en-GB" dirty="0"/>
          </a:p>
          <a:p>
            <a:r>
              <a:rPr lang="en-GB" dirty="0"/>
              <a:t>In a preliminary phase, organizations of the community interested in setting up a new group have been invited to give their contribution and it was clear that EBE should participate to this project since the beginning. </a:t>
            </a:r>
            <a:endParaRPr lang="en-GB" sz="3200" i="1" dirty="0">
              <a:effectLst/>
              <a:latin typeface="Calibri" panose="020F0502020204030204" pitchFamily="34" charset="0"/>
              <a:ea typeface="Calibri" panose="020F0502020204030204" pitchFamily="34" charset="0"/>
            </a:endParaRPr>
          </a:p>
          <a:p>
            <a:r>
              <a:rPr lang="en-GB" dirty="0"/>
              <a:t>A temporary steering group has been established to write a draft proposal  </a:t>
            </a:r>
          </a:p>
          <a:p>
            <a:r>
              <a:rPr lang="en-GB" sz="2800" dirty="0">
                <a:effectLst/>
                <a:latin typeface="Calibri" panose="020F0502020204030204" pitchFamily="34" charset="0"/>
                <a:ea typeface="Calibri" panose="020F0502020204030204" pitchFamily="34" charset="0"/>
              </a:rPr>
              <a:t>The idea is to temporarily establish a hearing voice group within the service venue and after a few months to transfer it in a neutral location of the community where the local territorial organizations will be further involved </a:t>
            </a:r>
            <a:r>
              <a:rPr lang="en-GB" dirty="0"/>
              <a:t>in line with the SE&amp;LMHS project </a:t>
            </a:r>
            <a:r>
              <a:rPr lang="en-GB" sz="2800" dirty="0">
                <a:effectLst/>
                <a:latin typeface="Calibri" panose="020F0502020204030204" pitchFamily="34" charset="0"/>
                <a:ea typeface="Calibri" panose="020F0502020204030204" pitchFamily="34" charset="0"/>
              </a:rPr>
              <a:t>. </a:t>
            </a:r>
            <a:endParaRPr lang="en-GB" dirty="0"/>
          </a:p>
          <a:p>
            <a:endParaRPr lang="en-GB" dirty="0"/>
          </a:p>
          <a:p>
            <a:pPr marL="0" indent="0">
              <a:buNone/>
            </a:pPr>
            <a:endParaRPr lang="en-GB" dirty="0"/>
          </a:p>
          <a:p>
            <a:endParaRPr lang="en-GB" sz="18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1244470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5B3CF-83D4-6E6E-3722-903DDB11AEC5}"/>
              </a:ext>
            </a:extLst>
          </p:cNvPr>
          <p:cNvSpPr>
            <a:spLocks noGrp="1"/>
          </p:cNvSpPr>
          <p:nvPr>
            <p:ph type="title"/>
          </p:nvPr>
        </p:nvSpPr>
        <p:spPr/>
        <p:txBody>
          <a:bodyPr>
            <a:normAutofit/>
          </a:bodyPr>
          <a:lstStyle/>
          <a:p>
            <a:pPr algn="ctr"/>
            <a:r>
              <a:rPr lang="en-GB" sz="3600" b="1" dirty="0">
                <a:latin typeface="Calibri" panose="020F0502020204030204" pitchFamily="34" charset="0"/>
                <a:cs typeface="Calibri" panose="020F0502020204030204" pitchFamily="34" charset="0"/>
              </a:rPr>
              <a:t>Conclusion (1)</a:t>
            </a:r>
            <a:endParaRPr lang="en-GB" sz="36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7484222F-2888-2E6A-EFDC-C5426458F980}"/>
              </a:ext>
            </a:extLst>
          </p:cNvPr>
          <p:cNvSpPr>
            <a:spLocks noGrp="1"/>
          </p:cNvSpPr>
          <p:nvPr>
            <p:ph idx="1"/>
          </p:nvPr>
        </p:nvSpPr>
        <p:spPr/>
        <p:txBody>
          <a:bodyPr>
            <a:normAutofit/>
          </a:bodyPr>
          <a:lstStyle/>
          <a:p>
            <a:r>
              <a:rPr lang="en-GB" dirty="0"/>
              <a:t>Mental health services should not be informed only by the clinical approach where the biomedical model is too dominant, but should be open to social and cultural perspectives playing an important role in the promotion of collaborative activities with all involved stakeholders. Those activities should be free  from the influence of the globally induced clinical biomedical approach on one side and local social control instances on the other side.</a:t>
            </a:r>
          </a:p>
          <a:p>
            <a:r>
              <a:rPr lang="en-GB" dirty="0"/>
              <a:t>Develop a new balance between technology and human relationships.</a:t>
            </a:r>
          </a:p>
          <a:p>
            <a:endParaRPr lang="en-GB" dirty="0"/>
          </a:p>
        </p:txBody>
      </p:sp>
    </p:spTree>
    <p:extLst>
      <p:ext uri="{BB962C8B-B14F-4D97-AF65-F5344CB8AC3E}">
        <p14:creationId xmlns:p14="http://schemas.microsoft.com/office/powerpoint/2010/main" val="4067389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07A30-6FFA-21F7-C35C-D97660581E5B}"/>
              </a:ext>
            </a:extLst>
          </p:cNvPr>
          <p:cNvSpPr>
            <a:spLocks noGrp="1"/>
          </p:cNvSpPr>
          <p:nvPr>
            <p:ph type="title"/>
          </p:nvPr>
        </p:nvSpPr>
        <p:spPr/>
        <p:txBody>
          <a:bodyPr>
            <a:normAutofit/>
          </a:bodyPr>
          <a:lstStyle/>
          <a:p>
            <a:pPr algn="ctr"/>
            <a:r>
              <a:rPr lang="en-GB" sz="3600" b="1" dirty="0">
                <a:latin typeface="+mn-lt"/>
              </a:rPr>
              <a:t>Conclusion (2)</a:t>
            </a:r>
            <a:endParaRPr lang="en-GB" sz="3600" dirty="0">
              <a:latin typeface="+mn-lt"/>
            </a:endParaRPr>
          </a:p>
        </p:txBody>
      </p:sp>
      <p:sp>
        <p:nvSpPr>
          <p:cNvPr id="3" name="Content Placeholder 2">
            <a:extLst>
              <a:ext uri="{FF2B5EF4-FFF2-40B4-BE49-F238E27FC236}">
                <a16:creationId xmlns:a16="http://schemas.microsoft.com/office/drawing/2014/main" id="{F5873AAF-E9BD-6900-1033-CB60B498B5A1}"/>
              </a:ext>
            </a:extLst>
          </p:cNvPr>
          <p:cNvSpPr>
            <a:spLocks noGrp="1"/>
          </p:cNvSpPr>
          <p:nvPr>
            <p:ph idx="1"/>
          </p:nvPr>
        </p:nvSpPr>
        <p:spPr/>
        <p:txBody>
          <a:bodyPr>
            <a:normAutofit/>
          </a:bodyPr>
          <a:lstStyle/>
          <a:p>
            <a:r>
              <a:rPr lang="en-GB" dirty="0"/>
              <a:t>New relationships between EBE and EBP, as those of the SE&amp;LMHS project and  the </a:t>
            </a:r>
            <a:r>
              <a:rPr lang="en-GB" dirty="0" err="1"/>
              <a:t>Romme’s</a:t>
            </a:r>
            <a:r>
              <a:rPr lang="en-GB" dirty="0"/>
              <a:t> inspired hearing voices movement,  can contribute to break the “us and them ” distance  and produce permanent deinstitutionalization, social inclusion and community development.</a:t>
            </a:r>
          </a:p>
          <a:p>
            <a:r>
              <a:rPr lang="en-GB" dirty="0"/>
              <a:t>Look at the community and not at the hospital as the main actor in mental health. </a:t>
            </a:r>
          </a:p>
          <a:p>
            <a:r>
              <a:rPr lang="en-GB" dirty="0"/>
              <a:t>Foster de-prescription/de-medicalization.</a:t>
            </a:r>
          </a:p>
          <a:p>
            <a:r>
              <a:rPr lang="en-GB" dirty="0"/>
              <a:t>Make national  MH laws in line with UNCRPD</a:t>
            </a:r>
          </a:p>
          <a:p>
            <a:pPr marL="0" indent="0">
              <a:buNone/>
            </a:pPr>
            <a:endParaRPr lang="en-GB" dirty="0"/>
          </a:p>
        </p:txBody>
      </p:sp>
    </p:spTree>
    <p:extLst>
      <p:ext uri="{BB962C8B-B14F-4D97-AF65-F5344CB8AC3E}">
        <p14:creationId xmlns:p14="http://schemas.microsoft.com/office/powerpoint/2010/main" val="3429950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E3CC2-4932-DEF8-E315-949248ADE076}"/>
              </a:ext>
            </a:extLst>
          </p:cNvPr>
          <p:cNvSpPr>
            <a:spLocks noGrp="1"/>
          </p:cNvSpPr>
          <p:nvPr>
            <p:ph type="title"/>
          </p:nvPr>
        </p:nvSpPr>
        <p:spPr/>
        <p:txBody>
          <a:bodyPr>
            <a:normAutofit fontScale="90000"/>
          </a:bodyPr>
          <a:lstStyle/>
          <a:p>
            <a:pPr algn="ctr"/>
            <a:r>
              <a:rPr lang="en-GB" sz="4000" b="1" dirty="0">
                <a:effectLst/>
                <a:latin typeface="Calibri" panose="020F0502020204030204" pitchFamily="34" charset="0"/>
                <a:ea typeface="Calibri" panose="020F0502020204030204" pitchFamily="34" charset="0"/>
              </a:rPr>
              <a:t>Hearing voices and Psychiatry for the last 100 years</a:t>
            </a:r>
            <a:br>
              <a:rPr lang="en-GB" sz="4400" dirty="0">
                <a:effectLst/>
                <a:latin typeface="Calibri" panose="020F0502020204030204" pitchFamily="34" charset="0"/>
                <a:ea typeface="Calibri" panose="020F0502020204030204" pitchFamily="34" charset="0"/>
              </a:rPr>
            </a:br>
            <a:endParaRPr lang="en-GB" dirty="0"/>
          </a:p>
        </p:txBody>
      </p:sp>
      <p:sp>
        <p:nvSpPr>
          <p:cNvPr id="3" name="Content Placeholder 2">
            <a:extLst>
              <a:ext uri="{FF2B5EF4-FFF2-40B4-BE49-F238E27FC236}">
                <a16:creationId xmlns:a16="http://schemas.microsoft.com/office/drawing/2014/main" id="{3F10AC61-E63E-0E3C-6622-5CDC41679887}"/>
              </a:ext>
            </a:extLst>
          </p:cNvPr>
          <p:cNvSpPr>
            <a:spLocks noGrp="1"/>
          </p:cNvSpPr>
          <p:nvPr>
            <p:ph idx="1"/>
          </p:nvPr>
        </p:nvSpPr>
        <p:spPr>
          <a:xfrm>
            <a:off x="838200" y="1825624"/>
            <a:ext cx="10515600" cy="4841875"/>
          </a:xfrm>
        </p:spPr>
        <p:txBody>
          <a:bodyPr/>
          <a:lstStyle/>
          <a:p>
            <a:r>
              <a:rPr lang="en-GB" sz="2400" dirty="0">
                <a:effectLst/>
                <a:latin typeface="Calibri" panose="020F0502020204030204" pitchFamily="34" charset="0"/>
                <a:ea typeface="Calibri" panose="020F0502020204030204" pitchFamily="34" charset="0"/>
              </a:rPr>
              <a:t>Eugen Bleuler (beginning of XX century) voices are not a fundamental symptom of schizophrenia.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400" dirty="0">
                <a:effectLst/>
                <a:latin typeface="Calibri" panose="020F0502020204030204" pitchFamily="34" charset="0"/>
                <a:ea typeface="Calibri" panose="020F0502020204030204" pitchFamily="34" charset="0"/>
              </a:rPr>
              <a:t>Kurt Schneider (middle of XX century) voices as first rank symptoms of schizophrenia</a:t>
            </a:r>
          </a:p>
          <a:p>
            <a:r>
              <a:rPr lang="en-GB" sz="2400" dirty="0">
                <a:effectLst/>
                <a:latin typeface="Calibri" panose="020F0502020204030204" pitchFamily="34" charset="0"/>
                <a:ea typeface="Calibri" panose="020F0502020204030204" pitchFamily="34" charset="0"/>
              </a:rPr>
              <a:t>Marius </a:t>
            </a:r>
            <a:r>
              <a:rPr lang="en-GB" sz="2400" dirty="0" err="1">
                <a:effectLst/>
                <a:latin typeface="Calibri" panose="020F0502020204030204" pitchFamily="34" charset="0"/>
                <a:ea typeface="Calibri" panose="020F0502020204030204" pitchFamily="34" charset="0"/>
              </a:rPr>
              <a:t>Romme</a:t>
            </a:r>
            <a:r>
              <a:rPr lang="en-GB" sz="2400" dirty="0">
                <a:effectLst/>
                <a:latin typeface="Calibri" panose="020F0502020204030204" pitchFamily="34" charset="0"/>
                <a:ea typeface="Calibri" panose="020F0502020204030204" pitchFamily="34" charset="0"/>
              </a:rPr>
              <a:t> (since 80s of XX century) considers voices not as symptoms of a mental illness but as physiological way of functioning of the mind in certain circumstances. Experts </a:t>
            </a:r>
            <a:r>
              <a:rPr lang="en-GB" sz="2400" dirty="0">
                <a:latin typeface="Calibri" panose="020F0502020204030204" pitchFamily="34" charset="0"/>
                <a:ea typeface="Calibri" panose="020F0502020204030204" pitchFamily="34" charset="0"/>
              </a:rPr>
              <a:t>B</a:t>
            </a:r>
            <a:r>
              <a:rPr lang="en-GB" sz="2400" dirty="0">
                <a:effectLst/>
                <a:latin typeface="Calibri" panose="020F0502020204030204" pitchFamily="34" charset="0"/>
                <a:ea typeface="Calibri" panose="020F0502020204030204" pitchFamily="34" charset="0"/>
              </a:rPr>
              <a:t>y Experience (EBE) and Experts By Profession (EBP)</a:t>
            </a:r>
          </a:p>
          <a:p>
            <a:pPr marL="0" indent="0">
              <a:buNone/>
            </a:pPr>
            <a:endParaRPr lang="en-GB"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Currently the DSM and ICD diagnostic systems consider voices as typical component of schizophrenia with positive symptoms.</a:t>
            </a:r>
          </a:p>
          <a:p>
            <a:pPr marL="0" indent="0">
              <a:buNone/>
            </a:pPr>
            <a:endParaRPr lang="en-GB" dirty="0"/>
          </a:p>
        </p:txBody>
      </p:sp>
    </p:spTree>
    <p:extLst>
      <p:ext uri="{BB962C8B-B14F-4D97-AF65-F5344CB8AC3E}">
        <p14:creationId xmlns:p14="http://schemas.microsoft.com/office/powerpoint/2010/main" val="635605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0921B-313F-6FA6-28C5-0CF85EB11EFF}"/>
              </a:ext>
            </a:extLst>
          </p:cNvPr>
          <p:cNvSpPr>
            <a:spLocks noGrp="1"/>
          </p:cNvSpPr>
          <p:nvPr>
            <p:ph type="title"/>
          </p:nvPr>
        </p:nvSpPr>
        <p:spPr/>
        <p:txBody>
          <a:bodyPr>
            <a:normAutofit fontScale="90000"/>
          </a:bodyPr>
          <a:lstStyle/>
          <a:p>
            <a:pPr algn="ctr"/>
            <a:br>
              <a:rPr lang="en-GB" sz="3600" b="1" dirty="0">
                <a:latin typeface="+mn-lt"/>
              </a:rPr>
            </a:br>
            <a:r>
              <a:rPr lang="en-GB" sz="3600" b="1" dirty="0">
                <a:latin typeface="+mn-lt"/>
              </a:rPr>
              <a:t>Closure of the psychiatric hospital, work with the community</a:t>
            </a:r>
            <a:br>
              <a:rPr lang="en-GB" sz="3600" b="1" dirty="0">
                <a:latin typeface="+mn-lt"/>
              </a:rPr>
            </a:br>
            <a:endParaRPr lang="en-GB" sz="3600" b="1" dirty="0">
              <a:latin typeface="+mn-lt"/>
            </a:endParaRPr>
          </a:p>
        </p:txBody>
      </p:sp>
      <p:sp>
        <p:nvSpPr>
          <p:cNvPr id="3" name="Content Placeholder 2">
            <a:extLst>
              <a:ext uri="{FF2B5EF4-FFF2-40B4-BE49-F238E27FC236}">
                <a16:creationId xmlns:a16="http://schemas.microsoft.com/office/drawing/2014/main" id="{4267B9BF-9C9E-32CC-3368-4237D20A66D9}"/>
              </a:ext>
            </a:extLst>
          </p:cNvPr>
          <p:cNvSpPr>
            <a:spLocks noGrp="1"/>
          </p:cNvSpPr>
          <p:nvPr>
            <p:ph idx="1"/>
          </p:nvPr>
        </p:nvSpPr>
        <p:spPr>
          <a:xfrm>
            <a:off x="917713" y="2000554"/>
            <a:ext cx="10515600" cy="4667250"/>
          </a:xfrm>
        </p:spPr>
        <p:txBody>
          <a:bodyPr>
            <a:normAutofit/>
          </a:bodyPr>
          <a:lstStyle/>
          <a:p>
            <a:r>
              <a:rPr lang="en-GB" dirty="0">
                <a:effectLst/>
                <a:latin typeface="Calibri" panose="020F0502020204030204" pitchFamily="34" charset="0"/>
                <a:ea typeface="Calibri" panose="020F0502020204030204" pitchFamily="34" charset="0"/>
              </a:rPr>
              <a:t>70s Deinstitutionalization of global institutions: </a:t>
            </a:r>
            <a:r>
              <a:rPr lang="en-GB" dirty="0" err="1">
                <a:effectLst/>
                <a:latin typeface="Calibri" panose="020F0502020204030204" pitchFamily="34" charset="0"/>
                <a:ea typeface="Calibri" panose="020F0502020204030204" pitchFamily="34" charset="0"/>
              </a:rPr>
              <a:t>pychiatrie</a:t>
            </a:r>
            <a:r>
              <a:rPr lang="en-GB" dirty="0">
                <a:effectLst/>
                <a:latin typeface="Calibri" panose="020F0502020204030204" pitchFamily="34" charset="0"/>
                <a:ea typeface="Calibri" panose="020F0502020204030204" pitchFamily="34" charset="0"/>
              </a:rPr>
              <a:t> de </a:t>
            </a:r>
            <a:r>
              <a:rPr lang="en-GB" dirty="0" err="1">
                <a:effectLst/>
                <a:latin typeface="Calibri" panose="020F0502020204030204" pitchFamily="34" charset="0"/>
                <a:ea typeface="Calibri" panose="020F0502020204030204" pitchFamily="34" charset="0"/>
              </a:rPr>
              <a:t>secteur</a:t>
            </a:r>
            <a:r>
              <a:rPr lang="en-GB" dirty="0">
                <a:effectLst/>
                <a:latin typeface="Calibri" panose="020F0502020204030204" pitchFamily="34" charset="0"/>
                <a:ea typeface="Calibri" panose="020F0502020204030204" pitchFamily="34" charset="0"/>
              </a:rPr>
              <a:t> in France, therapeutic communities in the UK, hospital and ward assemblies, closure of the psychiatric hospital in Italy (</a:t>
            </a:r>
            <a:r>
              <a:rPr lang="en-GB" dirty="0" err="1">
                <a:effectLst/>
                <a:latin typeface="Calibri" panose="020F0502020204030204" pitchFamily="34" charset="0"/>
                <a:ea typeface="Calibri" panose="020F0502020204030204" pitchFamily="34" charset="0"/>
              </a:rPr>
              <a:t>Basaglia</a:t>
            </a:r>
            <a:r>
              <a:rPr lang="en-GB" dirty="0">
                <a:effectLst/>
                <a:latin typeface="Calibri" panose="020F0502020204030204" pitchFamily="34" charset="0"/>
                <a:ea typeface="Calibri" panose="020F0502020204030204" pitchFamily="34" charset="0"/>
              </a:rPr>
              <a:t> law 180/1978) </a:t>
            </a:r>
          </a:p>
          <a:p>
            <a:r>
              <a:rPr lang="en-GB" dirty="0">
                <a:effectLst/>
                <a:latin typeface="Calibri" panose="020F0502020204030204" pitchFamily="34" charset="0"/>
                <a:ea typeface="Calibri" panose="020F0502020204030204" pitchFamily="34" charset="0"/>
              </a:rPr>
              <a:t>Moving from hospital to community, what relationship between services and community? Extension of the clinical approach into community </a:t>
            </a:r>
            <a:r>
              <a:rPr lang="en-GB" dirty="0">
                <a:latin typeface="Calibri" panose="020F0502020204030204" pitchFamily="34" charset="0"/>
                <a:ea typeface="Calibri" panose="020F0502020204030204" pitchFamily="34" charset="0"/>
              </a:rPr>
              <a:t>or</a:t>
            </a:r>
            <a:r>
              <a:rPr lang="en-GB" dirty="0">
                <a:effectLst/>
                <a:latin typeface="Calibri" panose="020F0502020204030204" pitchFamily="34" charset="0"/>
                <a:ea typeface="Calibri" panose="020F0502020204030204" pitchFamily="34" charset="0"/>
              </a:rPr>
              <a:t> new relationships to be discovered? </a:t>
            </a:r>
          </a:p>
          <a:p>
            <a:r>
              <a:rPr lang="en-GB" dirty="0">
                <a:effectLst/>
                <a:latin typeface="Calibri" panose="020F0502020204030204" pitchFamily="34" charset="0"/>
                <a:ea typeface="Calibri" panose="020F0502020204030204" pitchFamily="34" charset="0"/>
              </a:rPr>
              <a:t>Dynamic and systemic psychotherapies</a:t>
            </a:r>
            <a:r>
              <a:rPr lang="en-GB" dirty="0">
                <a:latin typeface="Calibri" panose="020F0502020204030204" pitchFamily="34" charset="0"/>
                <a:ea typeface="Calibri" panose="020F0502020204030204" pitchFamily="34" charset="0"/>
              </a:rPr>
              <a:t>,  phenomenology , inter-subjectivity, </a:t>
            </a:r>
            <a:endParaRPr lang="en-GB" b="1"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1242644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1C3E2-9387-C3EF-2CDC-C38FEEC9C3C0}"/>
              </a:ext>
            </a:extLst>
          </p:cNvPr>
          <p:cNvSpPr>
            <a:spLocks noGrp="1"/>
          </p:cNvSpPr>
          <p:nvPr>
            <p:ph type="title"/>
          </p:nvPr>
        </p:nvSpPr>
        <p:spPr>
          <a:xfrm>
            <a:off x="838200" y="67733"/>
            <a:ext cx="10515600" cy="1622955"/>
          </a:xfrm>
        </p:spPr>
        <p:txBody>
          <a:bodyPr>
            <a:normAutofit/>
          </a:bodyPr>
          <a:lstStyle/>
          <a:p>
            <a:pPr algn="ctr"/>
            <a:r>
              <a:rPr lang="en-GB" sz="3600" b="1" dirty="0">
                <a:latin typeface="Calibri" panose="020F0502020204030204" pitchFamily="34" charset="0"/>
                <a:cs typeface="Calibri" panose="020F0502020204030204" pitchFamily="34" charset="0"/>
              </a:rPr>
              <a:t>  </a:t>
            </a:r>
            <a:br>
              <a:rPr lang="en-GB" sz="3600" b="1" dirty="0">
                <a:latin typeface="Calibri" panose="020F0502020204030204" pitchFamily="34" charset="0"/>
                <a:cs typeface="Calibri" panose="020F0502020204030204" pitchFamily="34" charset="0"/>
              </a:rPr>
            </a:br>
            <a:r>
              <a:rPr lang="en-GB" sz="3600" b="1" dirty="0">
                <a:latin typeface="+mn-lt"/>
                <a:cs typeface="Calibri" panose="020F0502020204030204" pitchFamily="34" charset="0"/>
              </a:rPr>
              <a:t>P</a:t>
            </a:r>
            <a:r>
              <a:rPr lang="en-GB" sz="3600" b="1" dirty="0">
                <a:latin typeface="+mn-lt"/>
              </a:rPr>
              <a:t>olitical experience, self help oriented groups and mental health associations </a:t>
            </a:r>
            <a:endParaRPr lang="en-GB" sz="36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1A7B8C6-B434-C924-534B-7155398B8306}"/>
              </a:ext>
            </a:extLst>
          </p:cNvPr>
          <p:cNvSpPr>
            <a:spLocks noGrp="1"/>
          </p:cNvSpPr>
          <p:nvPr>
            <p:ph idx="1"/>
          </p:nvPr>
        </p:nvSpPr>
        <p:spPr/>
        <p:txBody>
          <a:bodyPr>
            <a:normAutofit fontScale="92500" lnSpcReduction="10000"/>
          </a:bodyPr>
          <a:lstStyle/>
          <a:p>
            <a:r>
              <a:rPr lang="en-GB" dirty="0">
                <a:effectLst/>
                <a:latin typeface="Calibri" panose="020F0502020204030204" pitchFamily="34" charset="0"/>
                <a:ea typeface="Calibri" panose="020F0502020204030204" pitchFamily="34" charset="0"/>
              </a:rPr>
              <a:t>80s The Florence Casa </a:t>
            </a:r>
            <a:r>
              <a:rPr lang="en-GB" dirty="0" err="1">
                <a:effectLst/>
                <a:latin typeface="Calibri" panose="020F0502020204030204" pitchFamily="34" charset="0"/>
                <a:ea typeface="Calibri" panose="020F0502020204030204" pitchFamily="34" charset="0"/>
              </a:rPr>
              <a:t>della</a:t>
            </a:r>
            <a:r>
              <a:rPr lang="en-GB" dirty="0">
                <a:effectLst/>
                <a:latin typeface="Calibri" panose="020F0502020204030204" pitchFamily="34" charset="0"/>
                <a:ea typeface="Calibri" panose="020F0502020204030204" pitchFamily="34" charset="0"/>
              </a:rPr>
              <a:t> </a:t>
            </a:r>
            <a:r>
              <a:rPr lang="en-GB" dirty="0" err="1">
                <a:effectLst/>
                <a:latin typeface="Calibri" panose="020F0502020204030204" pitchFamily="34" charset="0"/>
                <a:ea typeface="Calibri" panose="020F0502020204030204" pitchFamily="34" charset="0"/>
              </a:rPr>
              <a:t>Cultura</a:t>
            </a:r>
            <a:r>
              <a:rPr lang="en-GB" dirty="0">
                <a:effectLst/>
                <a:latin typeface="Calibri" panose="020F0502020204030204" pitchFamily="34" charset="0"/>
                <a:ea typeface="Calibri" panose="020F0502020204030204" pitchFamily="34" charset="0"/>
              </a:rPr>
              <a:t> project outside the service venue and setting </a:t>
            </a:r>
            <a:r>
              <a:rPr lang="en-GB" dirty="0">
                <a:latin typeface="Calibri" panose="020F0502020204030204" pitchFamily="34" charset="0"/>
                <a:ea typeface="Calibri" panose="020F0502020204030204" pitchFamily="34" charset="0"/>
              </a:rPr>
              <a:t>through</a:t>
            </a:r>
            <a:r>
              <a:rPr lang="en-GB" dirty="0">
                <a:effectLst/>
                <a:latin typeface="Calibri" panose="020F0502020204030204" pitchFamily="34" charset="0"/>
                <a:ea typeface="Calibri" panose="020F0502020204030204" pitchFamily="34" charset="0"/>
              </a:rPr>
              <a:t> a peer to peer like relationship with users, carers and other stakeholders. </a:t>
            </a:r>
            <a:r>
              <a:rPr lang="en-GB" dirty="0">
                <a:solidFill>
                  <a:srgbClr val="222222"/>
                </a:solidFill>
                <a:latin typeface="Calibri" panose="020F0502020204030204" pitchFamily="34" charset="0"/>
                <a:ea typeface="Calibri" panose="020F0502020204030204" pitchFamily="34" charset="0"/>
                <a:cs typeface="Calibri" panose="020F0502020204030204" pitchFamily="34" charset="0"/>
              </a:rPr>
              <a:t>Collaboration between NHS Service, Borough Council and University in Florence. Contacts with north European and  north American user groups and associations (Mind, Mental  Health Europe, </a:t>
            </a:r>
            <a:r>
              <a:rPr lang="en-GB" dirty="0" err="1">
                <a:solidFill>
                  <a:srgbClr val="222222"/>
                </a:solidFill>
                <a:latin typeface="Calibri" panose="020F0502020204030204" pitchFamily="34" charset="0"/>
                <a:ea typeface="Calibri" panose="020F0502020204030204" pitchFamily="34" charset="0"/>
                <a:cs typeface="Calibri" panose="020F0502020204030204" pitchFamily="34" charset="0"/>
              </a:rPr>
              <a:t>Mindfreedom</a:t>
            </a:r>
            <a:r>
              <a:rPr lang="en-GB" dirty="0">
                <a:solidFill>
                  <a:srgbClr val="222222"/>
                </a:solidFill>
                <a:latin typeface="Calibri" panose="020F0502020204030204" pitchFamily="34" charset="0"/>
                <a:ea typeface="Calibri" panose="020F0502020204030204" pitchFamily="34" charset="0"/>
                <a:cs typeface="Calibri" panose="020F0502020204030204" pitchFamily="34" charset="0"/>
              </a:rPr>
              <a:t>, ENUSP, etc.)</a:t>
            </a:r>
          </a:p>
          <a:p>
            <a:r>
              <a:rPr lang="en-GB" dirty="0">
                <a:latin typeface="Calibri" panose="020F0502020204030204" pitchFamily="34" charset="0"/>
                <a:ea typeface="Calibri" panose="020F0502020204030204" pitchFamily="34" charset="0"/>
              </a:rPr>
              <a:t>Overcoming the “us and them” relationship. Therapeutic and political relationships within the community, res publica. The political experience with the local community as a kind of professional training.</a:t>
            </a:r>
            <a:endParaRPr lang="en-GB" sz="2800" dirty="0">
              <a:latin typeface="Calibri" panose="020F0502020204030204" pitchFamily="34" charset="0"/>
              <a:ea typeface="Calibri" panose="020F0502020204030204" pitchFamily="34" charset="0"/>
            </a:endParaRPr>
          </a:p>
          <a:p>
            <a:r>
              <a:rPr lang="en-GB" sz="2800" dirty="0">
                <a:latin typeface="Calibri" panose="020F0502020204030204" pitchFamily="34" charset="0"/>
                <a:ea typeface="Calibri" panose="020F0502020204030204" pitchFamily="34" charset="0"/>
              </a:rPr>
              <a:t>90s Establishment of </a:t>
            </a:r>
            <a:r>
              <a:rPr lang="en-GB" sz="2800" dirty="0" err="1">
                <a:latin typeface="Calibri" panose="020F0502020204030204" pitchFamily="34" charset="0"/>
                <a:ea typeface="Calibri" panose="020F0502020204030204" pitchFamily="34" charset="0"/>
              </a:rPr>
              <a:t>AISMe</a:t>
            </a:r>
            <a:r>
              <a:rPr lang="en-GB" sz="2800" dirty="0">
                <a:latin typeface="Calibri" panose="020F0502020204030204" pitchFamily="34" charset="0"/>
                <a:ea typeface="Calibri" panose="020F0502020204030204" pitchFamily="34" charset="0"/>
              </a:rPr>
              <a:t>, development of m</a:t>
            </a:r>
            <a:r>
              <a:rPr lang="en-GB" sz="2800" dirty="0">
                <a:effectLst/>
                <a:latin typeface="Calibri" panose="020F0502020204030204" pitchFamily="34" charset="0"/>
                <a:ea typeface="Calibri" panose="020F0502020204030204" pitchFamily="34" charset="0"/>
              </a:rPr>
              <a:t>ental health associations and users self help oriented groups (Florence, Prato and other parts of Italy). End of my political experience. Making p</a:t>
            </a:r>
            <a:r>
              <a:rPr lang="en-GB" dirty="0"/>
              <a:t>olitics through associations</a:t>
            </a:r>
            <a:endParaRPr lang="en-GB" sz="2800" dirty="0">
              <a:effectLst/>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575015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C3BCB-FD3B-6F8F-5539-AB0D18C8C7AE}"/>
              </a:ext>
            </a:extLst>
          </p:cNvPr>
          <p:cNvSpPr>
            <a:spLocks noGrp="1"/>
          </p:cNvSpPr>
          <p:nvPr>
            <p:ph type="title"/>
          </p:nvPr>
        </p:nvSpPr>
        <p:spPr/>
        <p:txBody>
          <a:bodyPr>
            <a:noAutofit/>
          </a:bodyPr>
          <a:lstStyle/>
          <a:p>
            <a:pPr algn="ctr"/>
            <a:r>
              <a:rPr lang="en-GB" sz="3600" b="1" dirty="0">
                <a:latin typeface="Calibri" panose="020F0502020204030204" pitchFamily="34" charset="0"/>
                <a:cs typeface="Calibri" panose="020F0502020204030204" pitchFamily="34" charset="0"/>
              </a:rPr>
              <a:t>Experts by Experience and Experts </a:t>
            </a:r>
            <a:r>
              <a:rPr lang="en-GB" sz="3600" b="1">
                <a:latin typeface="Calibri" panose="020F0502020204030204" pitchFamily="34" charset="0"/>
                <a:cs typeface="Calibri" panose="020F0502020204030204" pitchFamily="34" charset="0"/>
              </a:rPr>
              <a:t>by Profession</a:t>
            </a:r>
            <a:br>
              <a:rPr lang="en-GB" sz="3600" b="1" dirty="0">
                <a:latin typeface="Calibri" panose="020F0502020204030204" pitchFamily="34" charset="0"/>
                <a:cs typeface="Calibri" panose="020F0502020204030204" pitchFamily="34" charset="0"/>
              </a:rPr>
            </a:br>
            <a:r>
              <a:rPr lang="en-GB" sz="3600" b="1" dirty="0">
                <a:latin typeface="Calibri" panose="020F0502020204030204" pitchFamily="34" charset="0"/>
                <a:cs typeface="Calibri" panose="020F0502020204030204" pitchFamily="34" charset="0"/>
              </a:rPr>
              <a:t>Towards a new organization of services and community</a:t>
            </a:r>
            <a:endParaRPr lang="en-GB" sz="3600" dirty="0"/>
          </a:p>
        </p:txBody>
      </p:sp>
      <p:sp>
        <p:nvSpPr>
          <p:cNvPr id="3" name="Content Placeholder 2">
            <a:extLst>
              <a:ext uri="{FF2B5EF4-FFF2-40B4-BE49-F238E27FC236}">
                <a16:creationId xmlns:a16="http://schemas.microsoft.com/office/drawing/2014/main" id="{7863066F-3B91-9B55-B222-7B6313CDBEC9}"/>
              </a:ext>
            </a:extLst>
          </p:cNvPr>
          <p:cNvSpPr>
            <a:spLocks noGrp="1"/>
          </p:cNvSpPr>
          <p:nvPr>
            <p:ph idx="1"/>
          </p:nvPr>
        </p:nvSpPr>
        <p:spPr>
          <a:xfrm>
            <a:off x="838200" y="2409825"/>
            <a:ext cx="10515600" cy="4351338"/>
          </a:xfrm>
        </p:spPr>
        <p:txBody>
          <a:bodyPr/>
          <a:lstStyle/>
          <a:p>
            <a:r>
              <a:rPr lang="en-GB" sz="2800" dirty="0">
                <a:effectLst/>
                <a:latin typeface="Calibri" panose="020F0502020204030204" pitchFamily="34" charset="0"/>
                <a:ea typeface="Calibri" panose="020F0502020204030204" pitchFamily="34" charset="0"/>
              </a:rPr>
              <a:t>90s </a:t>
            </a:r>
            <a:r>
              <a:rPr lang="en-GB" sz="2800" dirty="0" err="1">
                <a:effectLst/>
                <a:latin typeface="Calibri" panose="020F0502020204030204" pitchFamily="34" charset="0"/>
                <a:ea typeface="Calibri" panose="020F0502020204030204" pitchFamily="34" charset="0"/>
              </a:rPr>
              <a:t>Romme’s</a:t>
            </a:r>
            <a:r>
              <a:rPr lang="en-GB" sz="2800" dirty="0">
                <a:effectLst/>
                <a:latin typeface="Calibri" panose="020F0502020204030204" pitchFamily="34" charset="0"/>
                <a:ea typeface="Calibri" panose="020F0502020204030204" pitchFamily="34" charset="0"/>
              </a:rPr>
              <a:t> method (EBE and EBP) strongly supported by  mental health associations and users networks like MHE and ENUSP</a:t>
            </a:r>
          </a:p>
          <a:p>
            <a:r>
              <a:rPr lang="en-GB" sz="2800" dirty="0">
                <a:effectLst/>
                <a:latin typeface="Calibri" panose="020F0502020204030204" pitchFamily="34" charset="0"/>
                <a:ea typeface="Calibri" panose="020F0502020204030204" pitchFamily="34" charset="0"/>
              </a:rPr>
              <a:t>00s The Shared Experiences &amp; Local Mental Health Systems (SE&amp;LMHS) project: mixed groups outside the service venue and setting and in a neutral place of the community.  Co-production/Co-creation all stakeholders involved, </a:t>
            </a:r>
            <a:r>
              <a:rPr lang="en-GB" sz="2800" dirty="0">
                <a:latin typeface="Calibri" panose="020F0502020204030204" pitchFamily="34" charset="0"/>
                <a:ea typeface="Calibri" panose="020F0502020204030204" pitchFamily="34" charset="0"/>
              </a:rPr>
              <a:t>I</a:t>
            </a:r>
            <a:r>
              <a:rPr lang="en-GB" sz="2800" dirty="0">
                <a:effectLst/>
                <a:latin typeface="Calibri" panose="020F0502020204030204" pitchFamily="34" charset="0"/>
                <a:ea typeface="Calibri" panose="020F0502020204030204" pitchFamily="34" charset="0"/>
              </a:rPr>
              <a:t>ntermediate </a:t>
            </a:r>
            <a:r>
              <a:rPr lang="en-GB" sz="2800" dirty="0">
                <a:latin typeface="Calibri" panose="020F0502020204030204" pitchFamily="34" charset="0"/>
                <a:ea typeface="Calibri" panose="020F0502020204030204" pitchFamily="34" charset="0"/>
              </a:rPr>
              <a:t>A</a:t>
            </a:r>
            <a:r>
              <a:rPr lang="en-GB" sz="2800" dirty="0">
                <a:effectLst/>
                <a:latin typeface="Calibri" panose="020F0502020204030204" pitchFamily="34" charset="0"/>
                <a:ea typeface="Calibri" panose="020F0502020204030204" pitchFamily="34" charset="0"/>
              </a:rPr>
              <a:t>rea between services and community. Permanent deinstitutionalization. </a:t>
            </a:r>
          </a:p>
          <a:p>
            <a:endParaRPr lang="en-GB" dirty="0"/>
          </a:p>
        </p:txBody>
      </p:sp>
    </p:spTree>
    <p:extLst>
      <p:ext uri="{BB962C8B-B14F-4D97-AF65-F5344CB8AC3E}">
        <p14:creationId xmlns:p14="http://schemas.microsoft.com/office/powerpoint/2010/main" val="1040542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3600" b="1" dirty="0">
                <a:latin typeface="+mn-lt"/>
              </a:rPr>
              <a:t>The Shared Experiences &amp; Local Mental Health System  project</a:t>
            </a:r>
          </a:p>
        </p:txBody>
      </p:sp>
      <p:sp>
        <p:nvSpPr>
          <p:cNvPr id="3" name="Content Placeholder 2"/>
          <p:cNvSpPr>
            <a:spLocks noGrp="1"/>
          </p:cNvSpPr>
          <p:nvPr>
            <p:ph idx="1"/>
          </p:nvPr>
        </p:nvSpPr>
        <p:spPr>
          <a:xfrm>
            <a:off x="457568" y="1690688"/>
            <a:ext cx="10836965" cy="4525963"/>
          </a:xfrm>
        </p:spPr>
        <p:txBody>
          <a:bodyPr>
            <a:normAutofit fontScale="77500" lnSpcReduction="20000"/>
          </a:bodyPr>
          <a:lstStyle/>
          <a:p>
            <a:endParaRPr lang="en-GB" dirty="0"/>
          </a:p>
          <a:p>
            <a:r>
              <a:rPr lang="en-GB" b="1" dirty="0"/>
              <a:t>Shared Experience: </a:t>
            </a:r>
            <a:r>
              <a:rPr lang="en-GB" dirty="0"/>
              <a:t>It is a peer collaborative project among Voluntary sector, Services and Local Governments (civil society). Participation through personal involvement is requested. The project is democratically co-produced with shared responsibility and usually placed outside the service’s premises. Examples of Joint experiences are: groups oriented towards self help, hearing voices groups, sport, art, education, research, independent living, work, integration in the community, etc. </a:t>
            </a:r>
          </a:p>
          <a:p>
            <a:endParaRPr lang="en-GB" dirty="0"/>
          </a:p>
          <a:p>
            <a:r>
              <a:rPr lang="en-GB" b="1" dirty="0"/>
              <a:t>Intermediate Area</a:t>
            </a:r>
            <a:r>
              <a:rPr lang="en-GB" dirty="0"/>
              <a:t>: It is the instrument which guarantees autonomy and development of the Shared Experiences and can appropriately balance global knowledge with local knowledge.</a:t>
            </a:r>
          </a:p>
          <a:p>
            <a:pPr marL="0" indent="0">
              <a:buNone/>
            </a:pPr>
            <a:endParaRPr lang="en-GB" dirty="0"/>
          </a:p>
          <a:p>
            <a:r>
              <a:rPr lang="en-GB" b="1" dirty="0"/>
              <a:t>Mental Health System: </a:t>
            </a:r>
            <a:r>
              <a:rPr lang="en-GB" dirty="0"/>
              <a:t>It is the system of all the subjects of the community (services included) involved in mental health issues</a:t>
            </a:r>
          </a:p>
        </p:txBody>
      </p:sp>
    </p:spTree>
    <p:extLst>
      <p:ext uri="{BB962C8B-B14F-4D97-AF65-F5344CB8AC3E}">
        <p14:creationId xmlns:p14="http://schemas.microsoft.com/office/powerpoint/2010/main" val="83712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a:xfrm>
            <a:off x="2057400" y="228601"/>
            <a:ext cx="7772400" cy="1295400"/>
          </a:xfrm>
        </p:spPr>
        <p:txBody>
          <a:bodyPr>
            <a:normAutofit fontScale="90000"/>
          </a:bodyPr>
          <a:lstStyle/>
          <a:p>
            <a:r>
              <a:rPr lang="en-GB" b="1" dirty="0"/>
              <a:t>Local Mental Health Systems scheme</a:t>
            </a:r>
            <a:endParaRPr lang="it-IT" dirty="0"/>
          </a:p>
        </p:txBody>
      </p:sp>
      <p:sp>
        <p:nvSpPr>
          <p:cNvPr id="5" name="Sottotitolo 4"/>
          <p:cNvSpPr>
            <a:spLocks noGrp="1"/>
          </p:cNvSpPr>
          <p:nvPr>
            <p:ph type="subTitle" idx="1"/>
          </p:nvPr>
        </p:nvSpPr>
        <p:spPr>
          <a:xfrm>
            <a:off x="1524000" y="5791201"/>
            <a:ext cx="9070504" cy="8401921"/>
          </a:xfrm>
        </p:spPr>
        <p:txBody>
          <a:bodyPr/>
          <a:lstStyle/>
          <a:p>
            <a:endParaRPr lang="it-IT" dirty="0"/>
          </a:p>
        </p:txBody>
      </p:sp>
      <p:pic>
        <p:nvPicPr>
          <p:cNvPr id="1028" name="Picture 2"/>
          <p:cNvPicPr>
            <a:picLocks noChangeAspect="1" noChangeArrowheads="1"/>
          </p:cNvPicPr>
          <p:nvPr/>
        </p:nvPicPr>
        <p:blipFill>
          <a:blip r:embed="rId2">
            <a:lum contrast="20000"/>
            <a:extLst>
              <a:ext uri="{28A0092B-C50C-407E-A947-70E740481C1C}">
                <a14:useLocalDpi xmlns:a14="http://schemas.microsoft.com/office/drawing/2010/main" val="0"/>
              </a:ext>
            </a:extLst>
          </a:blip>
          <a:srcRect l="9988" r="10774"/>
          <a:stretch>
            <a:fillRect/>
          </a:stretch>
        </p:blipFill>
        <p:spPr bwMode="auto">
          <a:xfrm>
            <a:off x="2590800" y="1524001"/>
            <a:ext cx="7239000" cy="5105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18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600" b="1" dirty="0" err="1">
                <a:latin typeface="+mn-lt"/>
              </a:rPr>
              <a:t>Tetralogue</a:t>
            </a:r>
            <a:r>
              <a:rPr lang="en-GB" sz="3600" b="1" dirty="0">
                <a:latin typeface="+mn-lt"/>
              </a:rPr>
              <a:t> </a:t>
            </a:r>
            <a:br>
              <a:rPr lang="en-GB" sz="3600" b="1" dirty="0">
                <a:latin typeface="+mn-lt"/>
              </a:rPr>
            </a:br>
            <a:r>
              <a:rPr lang="en-GB" sz="3600" b="1" dirty="0">
                <a:latin typeface="+mn-lt"/>
              </a:rPr>
              <a:t>as basic unit of communication within the a Shared Experience &amp; Local Mental Heath System project</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The following main four subjects need to communicate to each other through a peer relationship and shared responsibility when they are involved in a Shared Experience:</a:t>
            </a:r>
          </a:p>
          <a:p>
            <a:pPr marL="0" indent="0">
              <a:buNone/>
            </a:pPr>
            <a:endParaRPr lang="en-GB" dirty="0"/>
          </a:p>
          <a:p>
            <a:r>
              <a:rPr lang="en-GB" b="1" dirty="0"/>
              <a:t>1.User</a:t>
            </a:r>
          </a:p>
          <a:p>
            <a:r>
              <a:rPr lang="en-GB" b="1" dirty="0"/>
              <a:t>2.Professional</a:t>
            </a:r>
          </a:p>
          <a:p>
            <a:r>
              <a:rPr lang="en-GB" b="1" dirty="0"/>
              <a:t>3.Carer</a:t>
            </a:r>
          </a:p>
          <a:p>
            <a:r>
              <a:rPr lang="en-GB" b="1" dirty="0"/>
              <a:t>4.Representative of the local government (civil society)</a:t>
            </a:r>
          </a:p>
          <a:p>
            <a:endParaRPr lang="en-GB" dirty="0"/>
          </a:p>
          <a:p>
            <a:pPr marL="0" indent="0">
              <a:buNone/>
            </a:pPr>
            <a:r>
              <a:rPr lang="en-GB" b="1" dirty="0"/>
              <a:t>It is important to stress that the Representative of the local government (civil society) needs to be one of the basic stake holders of any joint experience</a:t>
            </a:r>
            <a:endParaRPr lang="en-GB" dirty="0"/>
          </a:p>
        </p:txBody>
      </p:sp>
    </p:spTree>
    <p:extLst>
      <p:ext uri="{BB962C8B-B14F-4D97-AF65-F5344CB8AC3E}">
        <p14:creationId xmlns:p14="http://schemas.microsoft.com/office/powerpoint/2010/main" val="732613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BCEDD-8114-09E2-0EA2-067E45886DE3}"/>
              </a:ext>
            </a:extLst>
          </p:cNvPr>
          <p:cNvSpPr>
            <a:spLocks noGrp="1"/>
          </p:cNvSpPr>
          <p:nvPr>
            <p:ph type="title"/>
          </p:nvPr>
        </p:nvSpPr>
        <p:spPr/>
        <p:txBody>
          <a:bodyPr>
            <a:normAutofit/>
          </a:bodyPr>
          <a:lstStyle/>
          <a:p>
            <a:pPr algn="ctr"/>
            <a:r>
              <a:rPr lang="en-GB" sz="3600" b="1" dirty="0">
                <a:latin typeface="+mn-lt"/>
              </a:rPr>
              <a:t>Developments of hearing voices groups in Tuscany </a:t>
            </a:r>
            <a:br>
              <a:rPr lang="en-GB" sz="3600" b="1" dirty="0">
                <a:latin typeface="+mn-lt"/>
              </a:rPr>
            </a:br>
            <a:r>
              <a:rPr lang="en-GB" sz="3600" b="1" dirty="0">
                <a:latin typeface="+mn-lt"/>
              </a:rPr>
              <a:t>from services to community (1)</a:t>
            </a:r>
          </a:p>
        </p:txBody>
      </p:sp>
      <p:sp>
        <p:nvSpPr>
          <p:cNvPr id="3" name="Content Placeholder 2">
            <a:extLst>
              <a:ext uri="{FF2B5EF4-FFF2-40B4-BE49-F238E27FC236}">
                <a16:creationId xmlns:a16="http://schemas.microsoft.com/office/drawing/2014/main" id="{057E6587-DE6F-E698-FF35-4292DC5B948F}"/>
              </a:ext>
            </a:extLst>
          </p:cNvPr>
          <p:cNvSpPr>
            <a:spLocks noGrp="1"/>
          </p:cNvSpPr>
          <p:nvPr>
            <p:ph idx="1"/>
          </p:nvPr>
        </p:nvSpPr>
        <p:spPr/>
        <p:txBody>
          <a:bodyPr>
            <a:normAutofit fontScale="92500" lnSpcReduction="10000"/>
          </a:bodyPr>
          <a:lstStyle/>
          <a:p>
            <a:r>
              <a:rPr lang="en-GB" dirty="0"/>
              <a:t>1994 Marius </a:t>
            </a:r>
            <a:r>
              <a:rPr lang="en-GB" dirty="0" err="1"/>
              <a:t>Romme</a:t>
            </a:r>
            <a:r>
              <a:rPr lang="en-GB" dirty="0"/>
              <a:t> in Florence for the WMHD. Starting point of a longstanding close collaboration (translation into Italian of his book “Accepting voices”, meetings and conferences in Florence, Prato and elsewhere</a:t>
            </a:r>
            <a:r>
              <a:rPr lang="en-GB" b="1" dirty="0"/>
              <a:t> </a:t>
            </a:r>
            <a:r>
              <a:rPr lang="en-GB" dirty="0"/>
              <a:t>towards the creation of INTERVOICE)</a:t>
            </a:r>
            <a:endParaRPr lang="en-GB" b="1" dirty="0"/>
          </a:p>
          <a:p>
            <a:r>
              <a:rPr lang="en-GB" dirty="0"/>
              <a:t>1998 Establishment of the Prato HV group within the Borough Council venue </a:t>
            </a:r>
          </a:p>
          <a:p>
            <a:r>
              <a:rPr lang="en-GB" dirty="0"/>
              <a:t>2000 Establishment of t</a:t>
            </a:r>
            <a:r>
              <a:rPr lang="en-GB" sz="2800" dirty="0">
                <a:effectLst/>
                <a:latin typeface="Calibri" panose="020F0502020204030204" pitchFamily="34" charset="0"/>
                <a:ea typeface="Calibri" panose="020F0502020204030204" pitchFamily="34" charset="0"/>
              </a:rPr>
              <a:t>he Shared Experiences &amp; Local Mental Health Systems project in Prato. </a:t>
            </a:r>
            <a:r>
              <a:rPr lang="en-GB" dirty="0"/>
              <a:t>The Prato HV group as one of the 30 psychosocially and self help oriented groups developed in Prato. Towards the establishment of an Intermediate area between the service and the community. This area protects the independence of the project from services, local governments and other organizations.</a:t>
            </a:r>
            <a:endParaRPr lang="en-GB" b="1" dirty="0"/>
          </a:p>
        </p:txBody>
      </p:sp>
    </p:spTree>
    <p:extLst>
      <p:ext uri="{BB962C8B-B14F-4D97-AF65-F5344CB8AC3E}">
        <p14:creationId xmlns:p14="http://schemas.microsoft.com/office/powerpoint/2010/main" val="2961854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10789</TotalTime>
  <Words>1975</Words>
  <Application>Microsoft Office PowerPoint</Application>
  <PresentationFormat>Widescreen</PresentationFormat>
  <Paragraphs>118</Paragraphs>
  <Slides>17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World Hearing Voices Congress  Paris 26 27 October 2023</vt:lpstr>
      <vt:lpstr>Hearing voices and Psychiatry for the last 100 years </vt:lpstr>
      <vt:lpstr> Closure of the psychiatric hospital, work with the community </vt:lpstr>
      <vt:lpstr>   Political experience, self help oriented groups and mental health associations </vt:lpstr>
      <vt:lpstr>Experts by Experience and Experts by Profession Towards a new organization of services and community</vt:lpstr>
      <vt:lpstr>The Shared Experiences &amp; Local Mental Health System  project</vt:lpstr>
      <vt:lpstr>Local Mental Health Systems scheme</vt:lpstr>
      <vt:lpstr>Tetralogue  as basic unit of communication within the a Shared Experience &amp; Local Mental Heath System project</vt:lpstr>
      <vt:lpstr>Developments of hearing voices groups in Tuscany  from services to community (1)</vt:lpstr>
      <vt:lpstr>Developments of hearing voices groups in Tuscany  from services to community (2)</vt:lpstr>
      <vt:lpstr>Synergy between  the SE&amp;LMHS project and the Hearing Voices group</vt:lpstr>
      <vt:lpstr>From Italy to UK</vt:lpstr>
      <vt:lpstr>My experience in the UK  NHS services</vt:lpstr>
      <vt:lpstr>A new SE&amp;LMHS project in Watford</vt:lpstr>
      <vt:lpstr> Proposal of a new hearing voices group Enfield Adult South Core Community Mental Health Trust </vt:lpstr>
      <vt:lpstr>Conclusion (1)</vt:lpstr>
      <vt:lpstr>Conclusion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World Hearing Voices Congress  Paris 26 27 October 2023</dc:title>
  <dc:creator>PINI, Pino (BARNET, ENFIELD AND HARINGEY MENTAL HEALTH NHS TRUST)</dc:creator>
  <cp:lastModifiedBy>PINI, Pino (BARNET, ENFIELD AND HARINGEY MENTAL HEALTH NHS TRUST)</cp:lastModifiedBy>
  <cp:revision>1</cp:revision>
  <dcterms:created xsi:type="dcterms:W3CDTF">2023-09-26T06:08:30Z</dcterms:created>
  <dcterms:modified xsi:type="dcterms:W3CDTF">2023-10-20T21:19:50Z</dcterms:modified>
</cp:coreProperties>
</file>